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4494" r:id="rId5"/>
    <p:sldMasterId id="2147484202" r:id="rId6"/>
    <p:sldMasterId id="2147483661" r:id="rId7"/>
    <p:sldMasterId id="2147484496" r:id="rId8"/>
  </p:sldMasterIdLst>
  <p:notesMasterIdLst>
    <p:notesMasterId r:id="rId47"/>
  </p:notesMasterIdLst>
  <p:handoutMasterIdLst>
    <p:handoutMasterId r:id="rId48"/>
  </p:handoutMasterIdLst>
  <p:sldIdLst>
    <p:sldId id="355" r:id="rId9"/>
    <p:sldId id="389" r:id="rId10"/>
    <p:sldId id="491" r:id="rId11"/>
    <p:sldId id="493" r:id="rId12"/>
    <p:sldId id="492" r:id="rId13"/>
    <p:sldId id="546" r:id="rId14"/>
    <p:sldId id="494" r:id="rId15"/>
    <p:sldId id="558" r:id="rId16"/>
    <p:sldId id="496" r:id="rId17"/>
    <p:sldId id="550" r:id="rId18"/>
    <p:sldId id="553" r:id="rId19"/>
    <p:sldId id="547" r:id="rId20"/>
    <p:sldId id="497" r:id="rId21"/>
    <p:sldId id="498" r:id="rId22"/>
    <p:sldId id="555" r:id="rId23"/>
    <p:sldId id="554" r:id="rId24"/>
    <p:sldId id="500" r:id="rId25"/>
    <p:sldId id="523" r:id="rId26"/>
    <p:sldId id="505" r:id="rId27"/>
    <p:sldId id="531" r:id="rId28"/>
    <p:sldId id="532" r:id="rId29"/>
    <p:sldId id="539" r:id="rId30"/>
    <p:sldId id="557" r:id="rId31"/>
    <p:sldId id="518" r:id="rId32"/>
    <p:sldId id="514" r:id="rId33"/>
    <p:sldId id="556" r:id="rId34"/>
    <p:sldId id="552" r:id="rId35"/>
    <p:sldId id="520" r:id="rId36"/>
    <p:sldId id="377" r:id="rId37"/>
    <p:sldId id="559" r:id="rId38"/>
    <p:sldId id="560" r:id="rId39"/>
    <p:sldId id="561" r:id="rId40"/>
    <p:sldId id="562" r:id="rId41"/>
    <p:sldId id="563" r:id="rId42"/>
    <p:sldId id="564" r:id="rId43"/>
    <p:sldId id="565" r:id="rId44"/>
    <p:sldId id="566" r:id="rId45"/>
    <p:sldId id="567" r:id="rId46"/>
  </p:sldIdLst>
  <p:sldSz cx="12192000" cy="6858000"/>
  <p:notesSz cx="6805613" cy="9944100"/>
  <p:defaultTextStyle>
    <a:defPPr>
      <a:defRPr lang="it-IT"/>
    </a:defPPr>
    <a:lvl1pPr algn="l" defTabSz="457200"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3583" userDrawn="1">
          <p15:clr>
            <a:srgbClr val="A4A3A4"/>
          </p15:clr>
        </p15:guide>
        <p15:guide id="2" pos="697" userDrawn="1">
          <p15:clr>
            <a:srgbClr val="A4A3A4"/>
          </p15:clr>
        </p15:guide>
      </p15:sldGuideLst>
    </p:ext>
    <p:ext uri="{2D200454-40CA-4A62-9FC3-DE9A4176ACB9}">
      <p15:notesGuideLst xmlns:p15="http://schemas.microsoft.com/office/powerpoint/2012/main">
        <p15:guide id="1" orient="horz" pos="3133">
          <p15:clr>
            <a:srgbClr val="A4A3A4"/>
          </p15:clr>
        </p15:guide>
        <p15:guide id="2"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l Riccio Beatrice" initials="DRB"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E49C"/>
    <a:srgbClr val="F7B300"/>
    <a:srgbClr val="FFDC85"/>
    <a:srgbClr val="013671"/>
    <a:srgbClr val="000000"/>
    <a:srgbClr val="B48FFF"/>
    <a:srgbClr val="FFFF66"/>
    <a:srgbClr val="FFFF99"/>
    <a:srgbClr val="93FB53"/>
    <a:srgbClr val="FF7A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Stile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Stile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Stile chi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Stile chi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E8034E78-7F5D-4C2E-B375-FC64B27BC917}" styleName="Stile 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Stile 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949" autoAdjust="0"/>
    <p:restoredTop sz="64931" autoAdjust="0"/>
  </p:normalViewPr>
  <p:slideViewPr>
    <p:cSldViewPr snapToObjects="1">
      <p:cViewPr varScale="1">
        <p:scale>
          <a:sx n="89" d="100"/>
          <a:sy n="89" d="100"/>
        </p:scale>
        <p:origin x="835" y="72"/>
      </p:cViewPr>
      <p:guideLst>
        <p:guide orient="horz" pos="3583"/>
        <p:guide pos="697"/>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Objects="1">
      <p:cViewPr varScale="1">
        <p:scale>
          <a:sx n="48" d="100"/>
          <a:sy n="48" d="100"/>
        </p:scale>
        <p:origin x="2760" y="40"/>
      </p:cViewPr>
      <p:guideLst>
        <p:guide orient="horz" pos="3133"/>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commentAuthors" Target="commen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78E666-7807-41B7-852D-51E87D99C931}" type="doc">
      <dgm:prSet loTypeId="urn:microsoft.com/office/officeart/2005/8/layout/orgChart1" loCatId="hierarchy" qsTypeId="urn:microsoft.com/office/officeart/2005/8/quickstyle/simple1" qsCatId="simple" csTypeId="urn:microsoft.com/office/officeart/2005/8/colors/accent5_4" csCatId="accent5" phldr="1"/>
      <dgm:spPr/>
      <dgm:t>
        <a:bodyPr/>
        <a:lstStyle/>
        <a:p>
          <a:endParaRPr lang="es-ES"/>
        </a:p>
      </dgm:t>
    </dgm:pt>
    <dgm:pt modelId="{6B8BCC8B-B873-40EF-8358-BA7CDC2EB5D1}">
      <dgm:prSet phldrT="[Texto]" custT="1"/>
      <dgm:spPr/>
      <dgm:t>
        <a:bodyPr/>
        <a:lstStyle/>
        <a:p>
          <a:r>
            <a:rPr lang="en-GB" sz="1400" b="1" noProof="0" dirty="0">
              <a:solidFill>
                <a:schemeClr val="bg1"/>
              </a:solidFill>
            </a:rPr>
            <a:t>WP 6000 </a:t>
          </a:r>
        </a:p>
        <a:p>
          <a:r>
            <a:rPr lang="en-GB" sz="1400" b="1" noProof="0" dirty="0">
              <a:solidFill>
                <a:schemeClr val="bg1"/>
              </a:solidFill>
            </a:rPr>
            <a:t>MANAGEMENT</a:t>
          </a:r>
        </a:p>
        <a:p>
          <a:r>
            <a:rPr lang="en-GB" sz="1400" b="1" noProof="0" dirty="0">
              <a:solidFill>
                <a:schemeClr val="bg1"/>
              </a:solidFill>
            </a:rPr>
            <a:t>[TPZ IB]</a:t>
          </a:r>
        </a:p>
      </dgm:t>
    </dgm:pt>
    <dgm:pt modelId="{39D556C6-F554-4C0A-8F55-D2685205300A}" type="parTrans" cxnId="{3AC45C49-B60C-47E7-96B2-408F59B94374}">
      <dgm:prSet/>
      <dgm:spPr/>
      <dgm:t>
        <a:bodyPr/>
        <a:lstStyle/>
        <a:p>
          <a:endParaRPr lang="en-GB" noProof="0" dirty="0"/>
        </a:p>
      </dgm:t>
    </dgm:pt>
    <dgm:pt modelId="{6103FED0-7AAC-414D-93E0-D64BFDB27795}" type="sibTrans" cxnId="{3AC45C49-B60C-47E7-96B2-408F59B94374}">
      <dgm:prSet/>
      <dgm:spPr/>
      <dgm:t>
        <a:bodyPr/>
        <a:lstStyle/>
        <a:p>
          <a:endParaRPr lang="en-GB" noProof="0" dirty="0"/>
        </a:p>
      </dgm:t>
    </dgm:pt>
    <dgm:pt modelId="{9F1A52F6-78CE-4A8D-86EB-9233CFDE6B0A}">
      <dgm:prSet phldrT="[Texto]" custT="1"/>
      <dgm:spPr/>
      <dgm:t>
        <a:bodyPr/>
        <a:lstStyle/>
        <a:p>
          <a:r>
            <a:rPr lang="en-GB" sz="1400" b="1" noProof="0" dirty="0">
              <a:solidFill>
                <a:schemeClr val="bg1"/>
              </a:solidFill>
            </a:rPr>
            <a:t>WP1000</a:t>
          </a:r>
        </a:p>
        <a:p>
          <a:r>
            <a:rPr lang="en-GB" sz="1400" b="0" noProof="0" dirty="0">
              <a:solidFill>
                <a:schemeClr val="bg1"/>
              </a:solidFill>
            </a:rPr>
            <a:t>Markets and stakeholders in </a:t>
          </a:r>
          <a:r>
            <a:rPr lang="en-US" sz="1400" b="0" noProof="0" dirty="0">
              <a:solidFill>
                <a:schemeClr val="bg1"/>
              </a:solidFill>
            </a:rPr>
            <a:t>Mexico and the region</a:t>
          </a:r>
        </a:p>
        <a:p>
          <a:r>
            <a:rPr lang="en-GB" sz="1400" b="1" noProof="0" dirty="0">
              <a:solidFill>
                <a:schemeClr val="bg1"/>
              </a:solidFill>
            </a:rPr>
            <a:t>[TPZ IB]</a:t>
          </a:r>
        </a:p>
      </dgm:t>
    </dgm:pt>
    <dgm:pt modelId="{E3899FEF-E2AF-41AA-82B5-97C1839A189A}" type="parTrans" cxnId="{359CB06C-E63A-4375-A233-544702D85C00}">
      <dgm:prSet/>
      <dgm:spPr/>
      <dgm:t>
        <a:bodyPr/>
        <a:lstStyle/>
        <a:p>
          <a:endParaRPr lang="en-GB" noProof="0" dirty="0"/>
        </a:p>
      </dgm:t>
    </dgm:pt>
    <dgm:pt modelId="{CC7827D0-D211-4079-9425-AE4498905278}" type="sibTrans" cxnId="{359CB06C-E63A-4375-A233-544702D85C00}">
      <dgm:prSet/>
      <dgm:spPr/>
      <dgm:t>
        <a:bodyPr/>
        <a:lstStyle/>
        <a:p>
          <a:endParaRPr lang="en-GB" noProof="0" dirty="0"/>
        </a:p>
      </dgm:t>
    </dgm:pt>
    <dgm:pt modelId="{33CCA9D0-0799-4035-BC81-2A1C8D187B05}">
      <dgm:prSet phldrT="[Texto]" custT="1"/>
      <dgm:spPr/>
      <dgm:t>
        <a:bodyPr/>
        <a:lstStyle/>
        <a:p>
          <a:r>
            <a:rPr lang="en-GB" sz="1400" b="1" noProof="0" dirty="0">
              <a:solidFill>
                <a:schemeClr val="bg1"/>
              </a:solidFill>
            </a:rPr>
            <a:t>WP2000</a:t>
          </a:r>
        </a:p>
        <a:p>
          <a:r>
            <a:rPr lang="en-US" sz="1400" b="0" noProof="0" dirty="0">
              <a:solidFill>
                <a:schemeClr val="bg1"/>
              </a:solidFill>
            </a:rPr>
            <a:t>Promotion of European GNSS </a:t>
          </a:r>
          <a:r>
            <a:rPr lang="en-GB" sz="1400" b="0" noProof="0" dirty="0">
              <a:solidFill>
                <a:schemeClr val="bg1"/>
              </a:solidFill>
            </a:rPr>
            <a:t>programmes</a:t>
          </a:r>
        </a:p>
        <a:p>
          <a:r>
            <a:rPr lang="en-US" sz="1400" b="1" noProof="0" dirty="0">
              <a:solidFill>
                <a:schemeClr val="bg1"/>
              </a:solidFill>
            </a:rPr>
            <a:t>[TPZ IB]</a:t>
          </a:r>
          <a:endParaRPr lang="en-GB" sz="1400" b="1" noProof="0" dirty="0">
            <a:solidFill>
              <a:schemeClr val="bg1"/>
            </a:solidFill>
          </a:endParaRPr>
        </a:p>
      </dgm:t>
    </dgm:pt>
    <dgm:pt modelId="{5CDFEE2D-DCE5-4D64-B3AE-B276812373C2}" type="parTrans" cxnId="{7776AC99-0B7C-4954-9019-65A66C888965}">
      <dgm:prSet/>
      <dgm:spPr/>
      <dgm:t>
        <a:bodyPr/>
        <a:lstStyle/>
        <a:p>
          <a:endParaRPr lang="en-GB" noProof="0" dirty="0"/>
        </a:p>
      </dgm:t>
    </dgm:pt>
    <dgm:pt modelId="{360F6CCE-3809-4778-A77E-64FCE9CA9749}" type="sibTrans" cxnId="{7776AC99-0B7C-4954-9019-65A66C888965}">
      <dgm:prSet/>
      <dgm:spPr/>
      <dgm:t>
        <a:bodyPr/>
        <a:lstStyle/>
        <a:p>
          <a:endParaRPr lang="en-GB" noProof="0" dirty="0"/>
        </a:p>
      </dgm:t>
    </dgm:pt>
    <dgm:pt modelId="{EF48BD6C-6978-4F6D-BB0D-5A3DAB1B2D5A}">
      <dgm:prSet phldrT="[Texto]" custT="1"/>
      <dgm:spPr/>
      <dgm:t>
        <a:bodyPr/>
        <a:lstStyle/>
        <a:p>
          <a:r>
            <a:rPr lang="en-GB" sz="1400" b="1" noProof="0" dirty="0">
              <a:solidFill>
                <a:schemeClr val="bg1"/>
              </a:solidFill>
            </a:rPr>
            <a:t>WP5000</a:t>
          </a:r>
        </a:p>
        <a:p>
          <a:r>
            <a:rPr lang="en-US" sz="1400" b="0" noProof="0" dirty="0">
              <a:solidFill>
                <a:schemeClr val="bg1"/>
              </a:solidFill>
            </a:rPr>
            <a:t>Industrial collaborations between Latin American and European partners</a:t>
          </a:r>
        </a:p>
        <a:p>
          <a:r>
            <a:rPr lang="en-GB" sz="1400" b="1" noProof="0" dirty="0">
              <a:solidFill>
                <a:schemeClr val="bg1"/>
              </a:solidFill>
            </a:rPr>
            <a:t>[</a:t>
          </a:r>
          <a:r>
            <a:rPr lang="en-US" sz="1400" b="1" noProof="0" dirty="0">
              <a:solidFill>
                <a:schemeClr val="bg1"/>
              </a:solidFill>
            </a:rPr>
            <a:t>TPZ IB</a:t>
          </a:r>
          <a:r>
            <a:rPr lang="en-GB" sz="1400" b="1" noProof="0" dirty="0">
              <a:solidFill>
                <a:schemeClr val="bg1"/>
              </a:solidFill>
            </a:rPr>
            <a:t>]</a:t>
          </a:r>
        </a:p>
      </dgm:t>
    </dgm:pt>
    <dgm:pt modelId="{D0B12B3E-F261-4C92-9815-7FD55E2ACA02}" type="parTrans" cxnId="{5E1D8D01-4C72-49A8-B455-DB174879C930}">
      <dgm:prSet/>
      <dgm:spPr/>
      <dgm:t>
        <a:bodyPr/>
        <a:lstStyle/>
        <a:p>
          <a:endParaRPr lang="en-GB" noProof="0" dirty="0"/>
        </a:p>
      </dgm:t>
    </dgm:pt>
    <dgm:pt modelId="{8CC7CE3A-9F5E-4299-BEC3-5928D09B2E50}" type="sibTrans" cxnId="{5E1D8D01-4C72-49A8-B455-DB174879C930}">
      <dgm:prSet/>
      <dgm:spPr/>
      <dgm:t>
        <a:bodyPr/>
        <a:lstStyle/>
        <a:p>
          <a:endParaRPr lang="en-GB" noProof="0" dirty="0"/>
        </a:p>
      </dgm:t>
    </dgm:pt>
    <dgm:pt modelId="{54A4F5A0-2302-4BAE-BF13-1EE03FBF78F9}">
      <dgm:prSet custT="1"/>
      <dgm:spPr/>
      <dgm:t>
        <a:bodyPr/>
        <a:lstStyle/>
        <a:p>
          <a:r>
            <a:rPr lang="en-GB" sz="1400" b="1" noProof="0" dirty="0"/>
            <a:t>WP3000</a:t>
          </a:r>
        </a:p>
        <a:p>
          <a:r>
            <a:rPr lang="en-US" sz="1400" b="0" noProof="0" dirty="0"/>
            <a:t>Facilitate the development of GNSS-related applications</a:t>
          </a:r>
        </a:p>
        <a:p>
          <a:r>
            <a:rPr lang="en-US" sz="1400" b="1" noProof="0" dirty="0"/>
            <a:t>[TPZ SpA]</a:t>
          </a:r>
          <a:endParaRPr lang="en-GB" sz="1400" b="1" noProof="0" dirty="0"/>
        </a:p>
      </dgm:t>
    </dgm:pt>
    <dgm:pt modelId="{86044711-6E2F-4F08-B9BB-75A5BC4FE864}" type="parTrans" cxnId="{9414CA44-8912-416C-A8D3-DB074CA49CD2}">
      <dgm:prSet/>
      <dgm:spPr/>
      <dgm:t>
        <a:bodyPr/>
        <a:lstStyle/>
        <a:p>
          <a:endParaRPr lang="en-GB" noProof="0" dirty="0"/>
        </a:p>
      </dgm:t>
    </dgm:pt>
    <dgm:pt modelId="{AF63ED66-D1D6-4CBE-8CD8-9C57AC159A7E}" type="sibTrans" cxnId="{9414CA44-8912-416C-A8D3-DB074CA49CD2}">
      <dgm:prSet/>
      <dgm:spPr/>
      <dgm:t>
        <a:bodyPr/>
        <a:lstStyle/>
        <a:p>
          <a:endParaRPr lang="en-GB" noProof="0" dirty="0"/>
        </a:p>
      </dgm:t>
    </dgm:pt>
    <dgm:pt modelId="{0AE30F61-AFAE-4DAC-8A23-7793D6BC22FC}">
      <dgm:prSet custT="1"/>
      <dgm:spPr/>
      <dgm:t>
        <a:bodyPr/>
        <a:lstStyle/>
        <a:p>
          <a:r>
            <a:rPr lang="en-GB" sz="1400" b="1" noProof="0" dirty="0"/>
            <a:t>WP4000</a:t>
          </a:r>
        </a:p>
        <a:p>
          <a:r>
            <a:rPr lang="en-US" sz="1400" b="0" noProof="0" dirty="0"/>
            <a:t>Education and training on GNSS-related issues</a:t>
          </a:r>
        </a:p>
        <a:p>
          <a:r>
            <a:rPr lang="en-GB" sz="1400" b="1" noProof="0" dirty="0"/>
            <a:t>[UPM]</a:t>
          </a:r>
          <a:endParaRPr lang="en-GB" sz="1400" b="0" noProof="0" dirty="0"/>
        </a:p>
      </dgm:t>
    </dgm:pt>
    <dgm:pt modelId="{074E8104-1E69-4BEB-83CD-6B73B545D87B}" type="parTrans" cxnId="{39354267-84DA-4C24-88F8-455DC64F9609}">
      <dgm:prSet/>
      <dgm:spPr/>
      <dgm:t>
        <a:bodyPr/>
        <a:lstStyle/>
        <a:p>
          <a:endParaRPr lang="en-GB" noProof="0" dirty="0"/>
        </a:p>
      </dgm:t>
    </dgm:pt>
    <dgm:pt modelId="{1A38ECB8-0A53-46D7-8500-25FD57B74F51}" type="sibTrans" cxnId="{39354267-84DA-4C24-88F8-455DC64F9609}">
      <dgm:prSet/>
      <dgm:spPr/>
      <dgm:t>
        <a:bodyPr/>
        <a:lstStyle/>
        <a:p>
          <a:endParaRPr lang="en-GB" noProof="0" dirty="0"/>
        </a:p>
      </dgm:t>
    </dgm:pt>
    <dgm:pt modelId="{81E2F1EE-A28E-442E-A3BA-348E2DF3F45C}" type="asst">
      <dgm:prSet phldrT="[Texto]" custT="1"/>
      <dgm:spPr/>
      <dgm:t>
        <a:bodyPr/>
        <a:lstStyle/>
        <a:p>
          <a:r>
            <a:rPr lang="en-GB" sz="1400" b="1" noProof="0" dirty="0">
              <a:solidFill>
                <a:schemeClr val="bg1"/>
              </a:solidFill>
            </a:rPr>
            <a:t>Interface with GICs &amp; GSC</a:t>
          </a:r>
        </a:p>
        <a:p>
          <a:r>
            <a:rPr lang="en-GB" sz="1400" b="1" noProof="0" dirty="0">
              <a:solidFill>
                <a:schemeClr val="bg1"/>
              </a:solidFill>
            </a:rPr>
            <a:t>[TPZ IB]</a:t>
          </a:r>
        </a:p>
      </dgm:t>
    </dgm:pt>
    <dgm:pt modelId="{949DA7D6-EC35-4C93-BA44-1722EAA7A034}" type="sibTrans" cxnId="{987DF86C-36B6-4CB9-8FD1-69E6397F55CE}">
      <dgm:prSet/>
      <dgm:spPr/>
      <dgm:t>
        <a:bodyPr/>
        <a:lstStyle/>
        <a:p>
          <a:endParaRPr lang="en-GB" noProof="0" dirty="0"/>
        </a:p>
      </dgm:t>
    </dgm:pt>
    <dgm:pt modelId="{8E83D432-8674-459A-A554-674437671166}" type="parTrans" cxnId="{987DF86C-36B6-4CB9-8FD1-69E6397F55CE}">
      <dgm:prSet/>
      <dgm:spPr/>
      <dgm:t>
        <a:bodyPr/>
        <a:lstStyle/>
        <a:p>
          <a:endParaRPr lang="en-GB" noProof="0" dirty="0"/>
        </a:p>
      </dgm:t>
    </dgm:pt>
    <dgm:pt modelId="{9BFA4A9E-ECDC-4B89-940D-89CCFE64D49D}" type="pres">
      <dgm:prSet presAssocID="{B378E666-7807-41B7-852D-51E87D99C931}" presName="hierChild1" presStyleCnt="0">
        <dgm:presLayoutVars>
          <dgm:orgChart val="1"/>
          <dgm:chPref val="1"/>
          <dgm:dir/>
          <dgm:animOne val="branch"/>
          <dgm:animLvl val="lvl"/>
          <dgm:resizeHandles/>
        </dgm:presLayoutVars>
      </dgm:prSet>
      <dgm:spPr/>
      <dgm:t>
        <a:bodyPr/>
        <a:lstStyle/>
        <a:p>
          <a:endParaRPr lang="es-ES"/>
        </a:p>
      </dgm:t>
    </dgm:pt>
    <dgm:pt modelId="{A3CD953F-EABA-4723-9562-7ABD9743BAB3}" type="pres">
      <dgm:prSet presAssocID="{6B8BCC8B-B873-40EF-8358-BA7CDC2EB5D1}" presName="hierRoot1" presStyleCnt="0">
        <dgm:presLayoutVars>
          <dgm:hierBranch val="init"/>
        </dgm:presLayoutVars>
      </dgm:prSet>
      <dgm:spPr/>
    </dgm:pt>
    <dgm:pt modelId="{099EFC89-DF85-4012-A809-0C63EC83B57B}" type="pres">
      <dgm:prSet presAssocID="{6B8BCC8B-B873-40EF-8358-BA7CDC2EB5D1}" presName="rootComposite1" presStyleCnt="0"/>
      <dgm:spPr/>
    </dgm:pt>
    <dgm:pt modelId="{65ED6C69-A7D4-4FAF-BCAC-6D3C2B2B332C}" type="pres">
      <dgm:prSet presAssocID="{6B8BCC8B-B873-40EF-8358-BA7CDC2EB5D1}" presName="rootText1" presStyleLbl="node0" presStyleIdx="0" presStyleCnt="1" custScaleX="238809" custScaleY="191562" custLinFactY="-54021" custLinFactNeighborX="-7897" custLinFactNeighborY="-100000">
        <dgm:presLayoutVars>
          <dgm:chPref val="3"/>
        </dgm:presLayoutVars>
      </dgm:prSet>
      <dgm:spPr/>
      <dgm:t>
        <a:bodyPr/>
        <a:lstStyle/>
        <a:p>
          <a:endParaRPr lang="es-ES"/>
        </a:p>
      </dgm:t>
    </dgm:pt>
    <dgm:pt modelId="{D53AF1B0-0C06-437C-9742-E3B05830A60F}" type="pres">
      <dgm:prSet presAssocID="{6B8BCC8B-B873-40EF-8358-BA7CDC2EB5D1}" presName="rootConnector1" presStyleLbl="node1" presStyleIdx="0" presStyleCnt="0"/>
      <dgm:spPr/>
      <dgm:t>
        <a:bodyPr/>
        <a:lstStyle/>
        <a:p>
          <a:endParaRPr lang="es-ES"/>
        </a:p>
      </dgm:t>
    </dgm:pt>
    <dgm:pt modelId="{B2899982-B450-4D13-A12A-906BC2B7B7D9}" type="pres">
      <dgm:prSet presAssocID="{6B8BCC8B-B873-40EF-8358-BA7CDC2EB5D1}" presName="hierChild2" presStyleCnt="0"/>
      <dgm:spPr/>
    </dgm:pt>
    <dgm:pt modelId="{FBB5F37C-A572-4544-AEE0-C9093E795634}" type="pres">
      <dgm:prSet presAssocID="{E3899FEF-E2AF-41AA-82B5-97C1839A189A}" presName="Name37" presStyleLbl="parChTrans1D2" presStyleIdx="0" presStyleCnt="6"/>
      <dgm:spPr/>
      <dgm:t>
        <a:bodyPr/>
        <a:lstStyle/>
        <a:p>
          <a:endParaRPr lang="es-ES"/>
        </a:p>
      </dgm:t>
    </dgm:pt>
    <dgm:pt modelId="{29FDF77C-70A1-48E7-8853-5B471D25BE97}" type="pres">
      <dgm:prSet presAssocID="{9F1A52F6-78CE-4A8D-86EB-9233CFDE6B0A}" presName="hierRoot2" presStyleCnt="0">
        <dgm:presLayoutVars>
          <dgm:hierBranch val="init"/>
        </dgm:presLayoutVars>
      </dgm:prSet>
      <dgm:spPr/>
    </dgm:pt>
    <dgm:pt modelId="{B58AE2CD-9AA6-458B-8E9F-5C18A3A5878A}" type="pres">
      <dgm:prSet presAssocID="{9F1A52F6-78CE-4A8D-86EB-9233CFDE6B0A}" presName="rootComposite" presStyleCnt="0"/>
      <dgm:spPr/>
    </dgm:pt>
    <dgm:pt modelId="{8E696E1E-FFF5-46F0-879A-3D1E2155848D}" type="pres">
      <dgm:prSet presAssocID="{9F1A52F6-78CE-4A8D-86EB-9233CFDE6B0A}" presName="rootText" presStyleLbl="node2" presStyleIdx="0" presStyleCnt="5" custScaleX="197506" custScaleY="241360" custLinFactNeighborX="-57093" custLinFactNeighborY="-30776">
        <dgm:presLayoutVars>
          <dgm:chPref val="3"/>
        </dgm:presLayoutVars>
      </dgm:prSet>
      <dgm:spPr/>
      <dgm:t>
        <a:bodyPr/>
        <a:lstStyle/>
        <a:p>
          <a:endParaRPr lang="es-ES"/>
        </a:p>
      </dgm:t>
    </dgm:pt>
    <dgm:pt modelId="{83B51407-2D75-49C8-8103-5920E0AE9163}" type="pres">
      <dgm:prSet presAssocID="{9F1A52F6-78CE-4A8D-86EB-9233CFDE6B0A}" presName="rootConnector" presStyleLbl="node2" presStyleIdx="0" presStyleCnt="5"/>
      <dgm:spPr/>
      <dgm:t>
        <a:bodyPr/>
        <a:lstStyle/>
        <a:p>
          <a:endParaRPr lang="es-ES"/>
        </a:p>
      </dgm:t>
    </dgm:pt>
    <dgm:pt modelId="{48A37809-D979-4991-9A16-519183D3F288}" type="pres">
      <dgm:prSet presAssocID="{9F1A52F6-78CE-4A8D-86EB-9233CFDE6B0A}" presName="hierChild4" presStyleCnt="0"/>
      <dgm:spPr/>
    </dgm:pt>
    <dgm:pt modelId="{6F49B64D-80A9-4D92-9A52-652ED1A584E3}" type="pres">
      <dgm:prSet presAssocID="{9F1A52F6-78CE-4A8D-86EB-9233CFDE6B0A}" presName="hierChild5" presStyleCnt="0"/>
      <dgm:spPr/>
    </dgm:pt>
    <dgm:pt modelId="{5A127047-0F34-4843-9CB7-85E2725369A4}" type="pres">
      <dgm:prSet presAssocID="{5CDFEE2D-DCE5-4D64-B3AE-B276812373C2}" presName="Name37" presStyleLbl="parChTrans1D2" presStyleIdx="1" presStyleCnt="6"/>
      <dgm:spPr/>
      <dgm:t>
        <a:bodyPr/>
        <a:lstStyle/>
        <a:p>
          <a:endParaRPr lang="es-ES"/>
        </a:p>
      </dgm:t>
    </dgm:pt>
    <dgm:pt modelId="{FD7B02F7-A9BE-4914-B68B-72C4DCBD11B6}" type="pres">
      <dgm:prSet presAssocID="{33CCA9D0-0799-4035-BC81-2A1C8D187B05}" presName="hierRoot2" presStyleCnt="0">
        <dgm:presLayoutVars>
          <dgm:hierBranch val="init"/>
        </dgm:presLayoutVars>
      </dgm:prSet>
      <dgm:spPr/>
    </dgm:pt>
    <dgm:pt modelId="{FC3CAF29-DF22-450D-AFF4-BE2038B23737}" type="pres">
      <dgm:prSet presAssocID="{33CCA9D0-0799-4035-BC81-2A1C8D187B05}" presName="rootComposite" presStyleCnt="0"/>
      <dgm:spPr/>
    </dgm:pt>
    <dgm:pt modelId="{3DEE5EB2-A229-4762-84B7-A9CF28635947}" type="pres">
      <dgm:prSet presAssocID="{33CCA9D0-0799-4035-BC81-2A1C8D187B05}" presName="rootText" presStyleLbl="node2" presStyleIdx="1" presStyleCnt="5" custScaleX="197506" custScaleY="241360" custLinFactNeighborX="-6889" custLinFactNeighborY="-29955">
        <dgm:presLayoutVars>
          <dgm:chPref val="3"/>
        </dgm:presLayoutVars>
      </dgm:prSet>
      <dgm:spPr/>
      <dgm:t>
        <a:bodyPr/>
        <a:lstStyle/>
        <a:p>
          <a:endParaRPr lang="es-ES"/>
        </a:p>
      </dgm:t>
    </dgm:pt>
    <dgm:pt modelId="{19BA52CA-949E-457B-B688-8514F511DFAA}" type="pres">
      <dgm:prSet presAssocID="{33CCA9D0-0799-4035-BC81-2A1C8D187B05}" presName="rootConnector" presStyleLbl="node2" presStyleIdx="1" presStyleCnt="5"/>
      <dgm:spPr/>
      <dgm:t>
        <a:bodyPr/>
        <a:lstStyle/>
        <a:p>
          <a:endParaRPr lang="es-ES"/>
        </a:p>
      </dgm:t>
    </dgm:pt>
    <dgm:pt modelId="{86D53AB8-6D5A-40BC-BF5A-292F2C9BE43A}" type="pres">
      <dgm:prSet presAssocID="{33CCA9D0-0799-4035-BC81-2A1C8D187B05}" presName="hierChild4" presStyleCnt="0"/>
      <dgm:spPr/>
    </dgm:pt>
    <dgm:pt modelId="{E25DC656-DE5B-46C1-B165-6B7884356D0A}" type="pres">
      <dgm:prSet presAssocID="{33CCA9D0-0799-4035-BC81-2A1C8D187B05}" presName="hierChild5" presStyleCnt="0"/>
      <dgm:spPr/>
    </dgm:pt>
    <dgm:pt modelId="{5B3A188B-F931-4822-949E-23AA0F6880F4}" type="pres">
      <dgm:prSet presAssocID="{86044711-6E2F-4F08-B9BB-75A5BC4FE864}" presName="Name37" presStyleLbl="parChTrans1D2" presStyleIdx="2" presStyleCnt="6"/>
      <dgm:spPr/>
      <dgm:t>
        <a:bodyPr/>
        <a:lstStyle/>
        <a:p>
          <a:endParaRPr lang="es-ES"/>
        </a:p>
      </dgm:t>
    </dgm:pt>
    <dgm:pt modelId="{BF8C26D9-DF3B-4DC8-A876-E157D378C236}" type="pres">
      <dgm:prSet presAssocID="{54A4F5A0-2302-4BAE-BF13-1EE03FBF78F9}" presName="hierRoot2" presStyleCnt="0">
        <dgm:presLayoutVars>
          <dgm:hierBranch val="init"/>
        </dgm:presLayoutVars>
      </dgm:prSet>
      <dgm:spPr/>
    </dgm:pt>
    <dgm:pt modelId="{81CE819B-7ACF-4855-84E0-B533ED6AB1CF}" type="pres">
      <dgm:prSet presAssocID="{54A4F5A0-2302-4BAE-BF13-1EE03FBF78F9}" presName="rootComposite" presStyleCnt="0"/>
      <dgm:spPr/>
    </dgm:pt>
    <dgm:pt modelId="{C3734E5A-F78F-4E98-960B-3D8A9FDD2301}" type="pres">
      <dgm:prSet presAssocID="{54A4F5A0-2302-4BAE-BF13-1EE03FBF78F9}" presName="rootText" presStyleLbl="node2" presStyleIdx="2" presStyleCnt="5" custScaleX="197506" custScaleY="241360" custLinFactNeighborX="-8746" custLinFactNeighborY="-30140">
        <dgm:presLayoutVars>
          <dgm:chPref val="3"/>
        </dgm:presLayoutVars>
      </dgm:prSet>
      <dgm:spPr/>
      <dgm:t>
        <a:bodyPr/>
        <a:lstStyle/>
        <a:p>
          <a:endParaRPr lang="es-ES"/>
        </a:p>
      </dgm:t>
    </dgm:pt>
    <dgm:pt modelId="{B9493573-D052-4A92-82FB-B16870DC36FB}" type="pres">
      <dgm:prSet presAssocID="{54A4F5A0-2302-4BAE-BF13-1EE03FBF78F9}" presName="rootConnector" presStyleLbl="node2" presStyleIdx="2" presStyleCnt="5"/>
      <dgm:spPr/>
      <dgm:t>
        <a:bodyPr/>
        <a:lstStyle/>
        <a:p>
          <a:endParaRPr lang="es-ES"/>
        </a:p>
      </dgm:t>
    </dgm:pt>
    <dgm:pt modelId="{948354A4-4379-4078-98AB-D96734D16DD7}" type="pres">
      <dgm:prSet presAssocID="{54A4F5A0-2302-4BAE-BF13-1EE03FBF78F9}" presName="hierChild4" presStyleCnt="0"/>
      <dgm:spPr/>
    </dgm:pt>
    <dgm:pt modelId="{5805FB79-0ABC-486A-B9CD-D6A2D1E47749}" type="pres">
      <dgm:prSet presAssocID="{54A4F5A0-2302-4BAE-BF13-1EE03FBF78F9}" presName="hierChild5" presStyleCnt="0"/>
      <dgm:spPr/>
    </dgm:pt>
    <dgm:pt modelId="{233A421D-DC83-4C38-9952-87C98B35C16B}" type="pres">
      <dgm:prSet presAssocID="{074E8104-1E69-4BEB-83CD-6B73B545D87B}" presName="Name37" presStyleLbl="parChTrans1D2" presStyleIdx="3" presStyleCnt="6"/>
      <dgm:spPr/>
      <dgm:t>
        <a:bodyPr/>
        <a:lstStyle/>
        <a:p>
          <a:endParaRPr lang="es-ES"/>
        </a:p>
      </dgm:t>
    </dgm:pt>
    <dgm:pt modelId="{2CEFBED7-C6F5-4C39-A016-5A6EA6945088}" type="pres">
      <dgm:prSet presAssocID="{0AE30F61-AFAE-4DAC-8A23-7793D6BC22FC}" presName="hierRoot2" presStyleCnt="0">
        <dgm:presLayoutVars>
          <dgm:hierBranch val="init"/>
        </dgm:presLayoutVars>
      </dgm:prSet>
      <dgm:spPr/>
    </dgm:pt>
    <dgm:pt modelId="{3F244C6E-05E1-46FB-AF14-1DC649CD0975}" type="pres">
      <dgm:prSet presAssocID="{0AE30F61-AFAE-4DAC-8A23-7793D6BC22FC}" presName="rootComposite" presStyleCnt="0"/>
      <dgm:spPr/>
    </dgm:pt>
    <dgm:pt modelId="{DD2723F2-E14D-4DE8-872C-BA286969AC2B}" type="pres">
      <dgm:prSet presAssocID="{0AE30F61-AFAE-4DAC-8A23-7793D6BC22FC}" presName="rootText" presStyleLbl="node2" presStyleIdx="3" presStyleCnt="5" custScaleX="197506" custScaleY="241360" custLinFactNeighborX="-9348" custLinFactNeighborY="-30140">
        <dgm:presLayoutVars>
          <dgm:chPref val="3"/>
        </dgm:presLayoutVars>
      </dgm:prSet>
      <dgm:spPr/>
      <dgm:t>
        <a:bodyPr/>
        <a:lstStyle/>
        <a:p>
          <a:endParaRPr lang="es-ES"/>
        </a:p>
      </dgm:t>
    </dgm:pt>
    <dgm:pt modelId="{6BA0C279-29C6-4FDD-9C71-60C8CBC433FE}" type="pres">
      <dgm:prSet presAssocID="{0AE30F61-AFAE-4DAC-8A23-7793D6BC22FC}" presName="rootConnector" presStyleLbl="node2" presStyleIdx="3" presStyleCnt="5"/>
      <dgm:spPr/>
      <dgm:t>
        <a:bodyPr/>
        <a:lstStyle/>
        <a:p>
          <a:endParaRPr lang="es-ES"/>
        </a:p>
      </dgm:t>
    </dgm:pt>
    <dgm:pt modelId="{94BB1B69-A0FA-4B6D-A619-658FFC7AFFC0}" type="pres">
      <dgm:prSet presAssocID="{0AE30F61-AFAE-4DAC-8A23-7793D6BC22FC}" presName="hierChild4" presStyleCnt="0"/>
      <dgm:spPr/>
    </dgm:pt>
    <dgm:pt modelId="{7B42E372-C789-4EA8-9EF6-C452F75C79C3}" type="pres">
      <dgm:prSet presAssocID="{0AE30F61-AFAE-4DAC-8A23-7793D6BC22FC}" presName="hierChild5" presStyleCnt="0"/>
      <dgm:spPr/>
    </dgm:pt>
    <dgm:pt modelId="{BBFF3D3F-E588-4CB3-8B7F-159A8F65C1AB}" type="pres">
      <dgm:prSet presAssocID="{D0B12B3E-F261-4C92-9815-7FD55E2ACA02}" presName="Name37" presStyleLbl="parChTrans1D2" presStyleIdx="4" presStyleCnt="6"/>
      <dgm:spPr/>
      <dgm:t>
        <a:bodyPr/>
        <a:lstStyle/>
        <a:p>
          <a:endParaRPr lang="es-ES"/>
        </a:p>
      </dgm:t>
    </dgm:pt>
    <dgm:pt modelId="{BC95DE29-DB1A-4D69-861A-4C4470FE9E03}" type="pres">
      <dgm:prSet presAssocID="{EF48BD6C-6978-4F6D-BB0D-5A3DAB1B2D5A}" presName="hierRoot2" presStyleCnt="0">
        <dgm:presLayoutVars>
          <dgm:hierBranch val="init"/>
        </dgm:presLayoutVars>
      </dgm:prSet>
      <dgm:spPr/>
    </dgm:pt>
    <dgm:pt modelId="{A4322FD2-2406-47A5-96C1-F05583F8DFC1}" type="pres">
      <dgm:prSet presAssocID="{EF48BD6C-6978-4F6D-BB0D-5A3DAB1B2D5A}" presName="rootComposite" presStyleCnt="0"/>
      <dgm:spPr/>
    </dgm:pt>
    <dgm:pt modelId="{E2A53C89-2FB6-4377-8878-AB67B0B6ED36}" type="pres">
      <dgm:prSet presAssocID="{EF48BD6C-6978-4F6D-BB0D-5A3DAB1B2D5A}" presName="rootText" presStyleLbl="node2" presStyleIdx="4" presStyleCnt="5" custScaleX="197506" custScaleY="241360" custLinFactNeighborX="-6304" custLinFactNeighborY="-30140">
        <dgm:presLayoutVars>
          <dgm:chPref val="3"/>
        </dgm:presLayoutVars>
      </dgm:prSet>
      <dgm:spPr/>
      <dgm:t>
        <a:bodyPr/>
        <a:lstStyle/>
        <a:p>
          <a:endParaRPr lang="es-ES"/>
        </a:p>
      </dgm:t>
    </dgm:pt>
    <dgm:pt modelId="{E9AB9449-3FAC-406A-A5FB-9AAD87C80A02}" type="pres">
      <dgm:prSet presAssocID="{EF48BD6C-6978-4F6D-BB0D-5A3DAB1B2D5A}" presName="rootConnector" presStyleLbl="node2" presStyleIdx="4" presStyleCnt="5"/>
      <dgm:spPr/>
      <dgm:t>
        <a:bodyPr/>
        <a:lstStyle/>
        <a:p>
          <a:endParaRPr lang="es-ES"/>
        </a:p>
      </dgm:t>
    </dgm:pt>
    <dgm:pt modelId="{52C90DE3-9686-464D-915B-51797C5B2564}" type="pres">
      <dgm:prSet presAssocID="{EF48BD6C-6978-4F6D-BB0D-5A3DAB1B2D5A}" presName="hierChild4" presStyleCnt="0"/>
      <dgm:spPr/>
    </dgm:pt>
    <dgm:pt modelId="{5B4E7127-E1AA-47DD-BF03-3F05CF2E420D}" type="pres">
      <dgm:prSet presAssocID="{EF48BD6C-6978-4F6D-BB0D-5A3DAB1B2D5A}" presName="hierChild5" presStyleCnt="0"/>
      <dgm:spPr/>
    </dgm:pt>
    <dgm:pt modelId="{9174E496-A7B8-4A71-B0A8-FAD275D3030D}" type="pres">
      <dgm:prSet presAssocID="{6B8BCC8B-B873-40EF-8358-BA7CDC2EB5D1}" presName="hierChild3" presStyleCnt="0"/>
      <dgm:spPr/>
    </dgm:pt>
    <dgm:pt modelId="{2FBCB35C-08E7-45B5-BA33-BA1865A81265}" type="pres">
      <dgm:prSet presAssocID="{8E83D432-8674-459A-A554-674437671166}" presName="Name111" presStyleLbl="parChTrans1D2" presStyleIdx="5" presStyleCnt="6"/>
      <dgm:spPr/>
      <dgm:t>
        <a:bodyPr/>
        <a:lstStyle/>
        <a:p>
          <a:endParaRPr lang="es-ES"/>
        </a:p>
      </dgm:t>
    </dgm:pt>
    <dgm:pt modelId="{40963B38-D35C-4D43-ACBC-A2700542CE6E}" type="pres">
      <dgm:prSet presAssocID="{81E2F1EE-A28E-442E-A3BA-348E2DF3F45C}" presName="hierRoot3" presStyleCnt="0">
        <dgm:presLayoutVars>
          <dgm:hierBranch val="init"/>
        </dgm:presLayoutVars>
      </dgm:prSet>
      <dgm:spPr/>
    </dgm:pt>
    <dgm:pt modelId="{7021D090-CC79-400F-9537-EF4AC92D11BC}" type="pres">
      <dgm:prSet presAssocID="{81E2F1EE-A28E-442E-A3BA-348E2DF3F45C}" presName="rootComposite3" presStyleCnt="0"/>
      <dgm:spPr/>
    </dgm:pt>
    <dgm:pt modelId="{0CE58933-58A2-40EC-8AE6-B05CA0C9FAD4}" type="pres">
      <dgm:prSet presAssocID="{81E2F1EE-A28E-442E-A3BA-348E2DF3F45C}" presName="rootText3" presStyleLbl="asst1" presStyleIdx="0" presStyleCnt="1" custScaleX="206631" custScaleY="158121" custLinFactNeighborX="-14620" custLinFactNeighborY="-96975">
        <dgm:presLayoutVars>
          <dgm:chPref val="3"/>
        </dgm:presLayoutVars>
      </dgm:prSet>
      <dgm:spPr/>
      <dgm:t>
        <a:bodyPr/>
        <a:lstStyle/>
        <a:p>
          <a:endParaRPr lang="es-ES"/>
        </a:p>
      </dgm:t>
    </dgm:pt>
    <dgm:pt modelId="{ED0AAA39-DCE8-43AC-A1DC-C854268698DE}" type="pres">
      <dgm:prSet presAssocID="{81E2F1EE-A28E-442E-A3BA-348E2DF3F45C}" presName="rootConnector3" presStyleLbl="asst1" presStyleIdx="0" presStyleCnt="1"/>
      <dgm:spPr/>
      <dgm:t>
        <a:bodyPr/>
        <a:lstStyle/>
        <a:p>
          <a:endParaRPr lang="es-ES"/>
        </a:p>
      </dgm:t>
    </dgm:pt>
    <dgm:pt modelId="{F8028250-6E7F-47EE-B01D-4AB4C9C86A0C}" type="pres">
      <dgm:prSet presAssocID="{81E2F1EE-A28E-442E-A3BA-348E2DF3F45C}" presName="hierChild6" presStyleCnt="0"/>
      <dgm:spPr/>
    </dgm:pt>
    <dgm:pt modelId="{D21C13FE-440A-4DCA-BC82-7C58B8E9C8AF}" type="pres">
      <dgm:prSet presAssocID="{81E2F1EE-A28E-442E-A3BA-348E2DF3F45C}" presName="hierChild7" presStyleCnt="0"/>
      <dgm:spPr/>
    </dgm:pt>
  </dgm:ptLst>
  <dgm:cxnLst>
    <dgm:cxn modelId="{0EC786D1-7257-4D40-AB11-B5E04CAB5673}" type="presOf" srcId="{54A4F5A0-2302-4BAE-BF13-1EE03FBF78F9}" destId="{B9493573-D052-4A92-82FB-B16870DC36FB}" srcOrd="1" destOrd="0" presId="urn:microsoft.com/office/officeart/2005/8/layout/orgChart1"/>
    <dgm:cxn modelId="{98309911-C224-41B6-8CD6-130D31AC65FD}" type="presOf" srcId="{8E83D432-8674-459A-A554-674437671166}" destId="{2FBCB35C-08E7-45B5-BA33-BA1865A81265}" srcOrd="0" destOrd="0" presId="urn:microsoft.com/office/officeart/2005/8/layout/orgChart1"/>
    <dgm:cxn modelId="{9FF6CCDA-5252-4025-ABF6-36EA6EFC03FE}" type="presOf" srcId="{EF48BD6C-6978-4F6D-BB0D-5A3DAB1B2D5A}" destId="{E2A53C89-2FB6-4377-8878-AB67B0B6ED36}" srcOrd="0" destOrd="0" presId="urn:microsoft.com/office/officeart/2005/8/layout/orgChart1"/>
    <dgm:cxn modelId="{39354267-84DA-4C24-88F8-455DC64F9609}" srcId="{6B8BCC8B-B873-40EF-8358-BA7CDC2EB5D1}" destId="{0AE30F61-AFAE-4DAC-8A23-7793D6BC22FC}" srcOrd="4" destOrd="0" parTransId="{074E8104-1E69-4BEB-83CD-6B73B545D87B}" sibTransId="{1A38ECB8-0A53-46D7-8500-25FD57B74F51}"/>
    <dgm:cxn modelId="{5E1D8D01-4C72-49A8-B455-DB174879C930}" srcId="{6B8BCC8B-B873-40EF-8358-BA7CDC2EB5D1}" destId="{EF48BD6C-6978-4F6D-BB0D-5A3DAB1B2D5A}" srcOrd="5" destOrd="0" parTransId="{D0B12B3E-F261-4C92-9815-7FD55E2ACA02}" sibTransId="{8CC7CE3A-9F5E-4299-BEC3-5928D09B2E50}"/>
    <dgm:cxn modelId="{51B77BAD-D226-48FC-8E52-64442E1139B8}" type="presOf" srcId="{54A4F5A0-2302-4BAE-BF13-1EE03FBF78F9}" destId="{C3734E5A-F78F-4E98-960B-3D8A9FDD2301}" srcOrd="0" destOrd="0" presId="urn:microsoft.com/office/officeart/2005/8/layout/orgChart1"/>
    <dgm:cxn modelId="{7776AC99-0B7C-4954-9019-65A66C888965}" srcId="{6B8BCC8B-B873-40EF-8358-BA7CDC2EB5D1}" destId="{33CCA9D0-0799-4035-BC81-2A1C8D187B05}" srcOrd="2" destOrd="0" parTransId="{5CDFEE2D-DCE5-4D64-B3AE-B276812373C2}" sibTransId="{360F6CCE-3809-4778-A77E-64FCE9CA9749}"/>
    <dgm:cxn modelId="{85E5CDBF-8454-4A08-AEEA-A5909E9E5496}" type="presOf" srcId="{074E8104-1E69-4BEB-83CD-6B73B545D87B}" destId="{233A421D-DC83-4C38-9952-87C98B35C16B}" srcOrd="0" destOrd="0" presId="urn:microsoft.com/office/officeart/2005/8/layout/orgChart1"/>
    <dgm:cxn modelId="{46CC8292-F14F-4D30-9D44-C653010DE472}" type="presOf" srcId="{81E2F1EE-A28E-442E-A3BA-348E2DF3F45C}" destId="{ED0AAA39-DCE8-43AC-A1DC-C854268698DE}" srcOrd="1" destOrd="0" presId="urn:microsoft.com/office/officeart/2005/8/layout/orgChart1"/>
    <dgm:cxn modelId="{7DB5295F-485C-48D4-916E-28E83F8BB4B1}" type="presOf" srcId="{6B8BCC8B-B873-40EF-8358-BA7CDC2EB5D1}" destId="{D53AF1B0-0C06-437C-9742-E3B05830A60F}" srcOrd="1" destOrd="0" presId="urn:microsoft.com/office/officeart/2005/8/layout/orgChart1"/>
    <dgm:cxn modelId="{B05790E8-7D7D-4B71-BA55-E68D8022109D}" type="presOf" srcId="{86044711-6E2F-4F08-B9BB-75A5BC4FE864}" destId="{5B3A188B-F931-4822-949E-23AA0F6880F4}" srcOrd="0" destOrd="0" presId="urn:microsoft.com/office/officeart/2005/8/layout/orgChart1"/>
    <dgm:cxn modelId="{B9F3A24E-3402-432C-AE7B-2564D0949DAA}" type="presOf" srcId="{81E2F1EE-A28E-442E-A3BA-348E2DF3F45C}" destId="{0CE58933-58A2-40EC-8AE6-B05CA0C9FAD4}" srcOrd="0" destOrd="0" presId="urn:microsoft.com/office/officeart/2005/8/layout/orgChart1"/>
    <dgm:cxn modelId="{9414CA44-8912-416C-A8D3-DB074CA49CD2}" srcId="{6B8BCC8B-B873-40EF-8358-BA7CDC2EB5D1}" destId="{54A4F5A0-2302-4BAE-BF13-1EE03FBF78F9}" srcOrd="3" destOrd="0" parTransId="{86044711-6E2F-4F08-B9BB-75A5BC4FE864}" sibTransId="{AF63ED66-D1D6-4CBE-8CD8-9C57AC159A7E}"/>
    <dgm:cxn modelId="{63B5DE51-DFA3-41DE-8766-2C832CC7C3BC}" type="presOf" srcId="{5CDFEE2D-DCE5-4D64-B3AE-B276812373C2}" destId="{5A127047-0F34-4843-9CB7-85E2725369A4}" srcOrd="0" destOrd="0" presId="urn:microsoft.com/office/officeart/2005/8/layout/orgChart1"/>
    <dgm:cxn modelId="{0514F117-7FEE-466C-8621-3302310335C9}" type="presOf" srcId="{D0B12B3E-F261-4C92-9815-7FD55E2ACA02}" destId="{BBFF3D3F-E588-4CB3-8B7F-159A8F65C1AB}" srcOrd="0" destOrd="0" presId="urn:microsoft.com/office/officeart/2005/8/layout/orgChart1"/>
    <dgm:cxn modelId="{987DF86C-36B6-4CB9-8FD1-69E6397F55CE}" srcId="{6B8BCC8B-B873-40EF-8358-BA7CDC2EB5D1}" destId="{81E2F1EE-A28E-442E-A3BA-348E2DF3F45C}" srcOrd="0" destOrd="0" parTransId="{8E83D432-8674-459A-A554-674437671166}" sibTransId="{949DA7D6-EC35-4C93-BA44-1722EAA7A034}"/>
    <dgm:cxn modelId="{130C8412-615C-4CB5-B922-832F0BAFCB0E}" type="presOf" srcId="{6B8BCC8B-B873-40EF-8358-BA7CDC2EB5D1}" destId="{65ED6C69-A7D4-4FAF-BCAC-6D3C2B2B332C}" srcOrd="0" destOrd="0" presId="urn:microsoft.com/office/officeart/2005/8/layout/orgChart1"/>
    <dgm:cxn modelId="{DC9B86F3-64B9-4C87-9616-D6FA8A01AAD4}" type="presOf" srcId="{0AE30F61-AFAE-4DAC-8A23-7793D6BC22FC}" destId="{DD2723F2-E14D-4DE8-872C-BA286969AC2B}" srcOrd="0" destOrd="0" presId="urn:microsoft.com/office/officeart/2005/8/layout/orgChart1"/>
    <dgm:cxn modelId="{0C424540-3B39-4A44-88BE-FCB3ECC1A4AE}" type="presOf" srcId="{0AE30F61-AFAE-4DAC-8A23-7793D6BC22FC}" destId="{6BA0C279-29C6-4FDD-9C71-60C8CBC433FE}" srcOrd="1" destOrd="0" presId="urn:microsoft.com/office/officeart/2005/8/layout/orgChart1"/>
    <dgm:cxn modelId="{359CB06C-E63A-4375-A233-544702D85C00}" srcId="{6B8BCC8B-B873-40EF-8358-BA7CDC2EB5D1}" destId="{9F1A52F6-78CE-4A8D-86EB-9233CFDE6B0A}" srcOrd="1" destOrd="0" parTransId="{E3899FEF-E2AF-41AA-82B5-97C1839A189A}" sibTransId="{CC7827D0-D211-4079-9425-AE4498905278}"/>
    <dgm:cxn modelId="{DE6B8B60-439C-43DF-A973-4C4D749A7E2C}" type="presOf" srcId="{9F1A52F6-78CE-4A8D-86EB-9233CFDE6B0A}" destId="{8E696E1E-FFF5-46F0-879A-3D1E2155848D}" srcOrd="0" destOrd="0" presId="urn:microsoft.com/office/officeart/2005/8/layout/orgChart1"/>
    <dgm:cxn modelId="{0D3B3278-0A22-4565-816E-EA32F98721EE}" type="presOf" srcId="{33CCA9D0-0799-4035-BC81-2A1C8D187B05}" destId="{3DEE5EB2-A229-4762-84B7-A9CF28635947}" srcOrd="0" destOrd="0" presId="urn:microsoft.com/office/officeart/2005/8/layout/orgChart1"/>
    <dgm:cxn modelId="{ECC9D4CA-0BFD-43F3-A209-E1C1776B2B84}" type="presOf" srcId="{E3899FEF-E2AF-41AA-82B5-97C1839A189A}" destId="{FBB5F37C-A572-4544-AEE0-C9093E795634}" srcOrd="0" destOrd="0" presId="urn:microsoft.com/office/officeart/2005/8/layout/orgChart1"/>
    <dgm:cxn modelId="{1E68DCAF-639C-45F5-AF12-8AFA7BD6F070}" type="presOf" srcId="{EF48BD6C-6978-4F6D-BB0D-5A3DAB1B2D5A}" destId="{E9AB9449-3FAC-406A-A5FB-9AAD87C80A02}" srcOrd="1" destOrd="0" presId="urn:microsoft.com/office/officeart/2005/8/layout/orgChart1"/>
    <dgm:cxn modelId="{3AC45C49-B60C-47E7-96B2-408F59B94374}" srcId="{B378E666-7807-41B7-852D-51E87D99C931}" destId="{6B8BCC8B-B873-40EF-8358-BA7CDC2EB5D1}" srcOrd="0" destOrd="0" parTransId="{39D556C6-F554-4C0A-8F55-D2685205300A}" sibTransId="{6103FED0-7AAC-414D-93E0-D64BFDB27795}"/>
    <dgm:cxn modelId="{D4C7A79D-294A-4347-B984-922C4ECB8233}" type="presOf" srcId="{B378E666-7807-41B7-852D-51E87D99C931}" destId="{9BFA4A9E-ECDC-4B89-940D-89CCFE64D49D}" srcOrd="0" destOrd="0" presId="urn:microsoft.com/office/officeart/2005/8/layout/orgChart1"/>
    <dgm:cxn modelId="{E51C43CA-42F0-4EBE-A739-E239B6296644}" type="presOf" srcId="{33CCA9D0-0799-4035-BC81-2A1C8D187B05}" destId="{19BA52CA-949E-457B-B688-8514F511DFAA}" srcOrd="1" destOrd="0" presId="urn:microsoft.com/office/officeart/2005/8/layout/orgChart1"/>
    <dgm:cxn modelId="{DFC68C75-7246-4AFB-83A7-6E60448D924E}" type="presOf" srcId="{9F1A52F6-78CE-4A8D-86EB-9233CFDE6B0A}" destId="{83B51407-2D75-49C8-8103-5920E0AE9163}" srcOrd="1" destOrd="0" presId="urn:microsoft.com/office/officeart/2005/8/layout/orgChart1"/>
    <dgm:cxn modelId="{38B00989-595E-4607-8E5B-0E26DFA01ADB}" type="presParOf" srcId="{9BFA4A9E-ECDC-4B89-940D-89CCFE64D49D}" destId="{A3CD953F-EABA-4723-9562-7ABD9743BAB3}" srcOrd="0" destOrd="0" presId="urn:microsoft.com/office/officeart/2005/8/layout/orgChart1"/>
    <dgm:cxn modelId="{50A7F94B-2F1F-4DD4-B94D-D47AA0F36C6B}" type="presParOf" srcId="{A3CD953F-EABA-4723-9562-7ABD9743BAB3}" destId="{099EFC89-DF85-4012-A809-0C63EC83B57B}" srcOrd="0" destOrd="0" presId="urn:microsoft.com/office/officeart/2005/8/layout/orgChart1"/>
    <dgm:cxn modelId="{3133FA4C-CF6B-4CCD-A096-53CBB3CCBFE2}" type="presParOf" srcId="{099EFC89-DF85-4012-A809-0C63EC83B57B}" destId="{65ED6C69-A7D4-4FAF-BCAC-6D3C2B2B332C}" srcOrd="0" destOrd="0" presId="urn:microsoft.com/office/officeart/2005/8/layout/orgChart1"/>
    <dgm:cxn modelId="{2AC35246-A340-4F4D-940B-20F009ACD951}" type="presParOf" srcId="{099EFC89-DF85-4012-A809-0C63EC83B57B}" destId="{D53AF1B0-0C06-437C-9742-E3B05830A60F}" srcOrd="1" destOrd="0" presId="urn:microsoft.com/office/officeart/2005/8/layout/orgChart1"/>
    <dgm:cxn modelId="{B77640C3-F47E-4011-B42D-D5A185AB4FF7}" type="presParOf" srcId="{A3CD953F-EABA-4723-9562-7ABD9743BAB3}" destId="{B2899982-B450-4D13-A12A-906BC2B7B7D9}" srcOrd="1" destOrd="0" presId="urn:microsoft.com/office/officeart/2005/8/layout/orgChart1"/>
    <dgm:cxn modelId="{3DC7DDF2-D967-4842-BA44-11B8D66C84C7}" type="presParOf" srcId="{B2899982-B450-4D13-A12A-906BC2B7B7D9}" destId="{FBB5F37C-A572-4544-AEE0-C9093E795634}" srcOrd="0" destOrd="0" presId="urn:microsoft.com/office/officeart/2005/8/layout/orgChart1"/>
    <dgm:cxn modelId="{6D901F98-8853-4311-BEAE-8C770B72BC3C}" type="presParOf" srcId="{B2899982-B450-4D13-A12A-906BC2B7B7D9}" destId="{29FDF77C-70A1-48E7-8853-5B471D25BE97}" srcOrd="1" destOrd="0" presId="urn:microsoft.com/office/officeart/2005/8/layout/orgChart1"/>
    <dgm:cxn modelId="{AA7DCDA8-FAE5-403D-84C5-4B850D9F9D96}" type="presParOf" srcId="{29FDF77C-70A1-48E7-8853-5B471D25BE97}" destId="{B58AE2CD-9AA6-458B-8E9F-5C18A3A5878A}" srcOrd="0" destOrd="0" presId="urn:microsoft.com/office/officeart/2005/8/layout/orgChart1"/>
    <dgm:cxn modelId="{E4447D5E-0102-4B0E-97E4-1F10B9C5C6EA}" type="presParOf" srcId="{B58AE2CD-9AA6-458B-8E9F-5C18A3A5878A}" destId="{8E696E1E-FFF5-46F0-879A-3D1E2155848D}" srcOrd="0" destOrd="0" presId="urn:microsoft.com/office/officeart/2005/8/layout/orgChart1"/>
    <dgm:cxn modelId="{D307CAA3-BD4E-463B-84E2-A5268026D40E}" type="presParOf" srcId="{B58AE2CD-9AA6-458B-8E9F-5C18A3A5878A}" destId="{83B51407-2D75-49C8-8103-5920E0AE9163}" srcOrd="1" destOrd="0" presId="urn:microsoft.com/office/officeart/2005/8/layout/orgChart1"/>
    <dgm:cxn modelId="{95080AC1-0669-41C7-BC8A-93BC62CB35AF}" type="presParOf" srcId="{29FDF77C-70A1-48E7-8853-5B471D25BE97}" destId="{48A37809-D979-4991-9A16-519183D3F288}" srcOrd="1" destOrd="0" presId="urn:microsoft.com/office/officeart/2005/8/layout/orgChart1"/>
    <dgm:cxn modelId="{202C92C6-3188-4425-9DB2-2818BB8BB8CA}" type="presParOf" srcId="{29FDF77C-70A1-48E7-8853-5B471D25BE97}" destId="{6F49B64D-80A9-4D92-9A52-652ED1A584E3}" srcOrd="2" destOrd="0" presId="urn:microsoft.com/office/officeart/2005/8/layout/orgChart1"/>
    <dgm:cxn modelId="{9073CAE8-BAE2-40D5-87E6-289EEE3E5C51}" type="presParOf" srcId="{B2899982-B450-4D13-A12A-906BC2B7B7D9}" destId="{5A127047-0F34-4843-9CB7-85E2725369A4}" srcOrd="2" destOrd="0" presId="urn:microsoft.com/office/officeart/2005/8/layout/orgChart1"/>
    <dgm:cxn modelId="{C08D2A54-BD39-4241-AB54-D93906782657}" type="presParOf" srcId="{B2899982-B450-4D13-A12A-906BC2B7B7D9}" destId="{FD7B02F7-A9BE-4914-B68B-72C4DCBD11B6}" srcOrd="3" destOrd="0" presId="urn:microsoft.com/office/officeart/2005/8/layout/orgChart1"/>
    <dgm:cxn modelId="{795A335F-A2BB-49D7-AA41-AD3CE6177C2C}" type="presParOf" srcId="{FD7B02F7-A9BE-4914-B68B-72C4DCBD11B6}" destId="{FC3CAF29-DF22-450D-AFF4-BE2038B23737}" srcOrd="0" destOrd="0" presId="urn:microsoft.com/office/officeart/2005/8/layout/orgChart1"/>
    <dgm:cxn modelId="{D1ECD0F8-C0B5-4BA1-A97E-193D1D911D27}" type="presParOf" srcId="{FC3CAF29-DF22-450D-AFF4-BE2038B23737}" destId="{3DEE5EB2-A229-4762-84B7-A9CF28635947}" srcOrd="0" destOrd="0" presId="urn:microsoft.com/office/officeart/2005/8/layout/orgChart1"/>
    <dgm:cxn modelId="{941EAF9D-C548-4E50-B456-ECE0B3DDA107}" type="presParOf" srcId="{FC3CAF29-DF22-450D-AFF4-BE2038B23737}" destId="{19BA52CA-949E-457B-B688-8514F511DFAA}" srcOrd="1" destOrd="0" presId="urn:microsoft.com/office/officeart/2005/8/layout/orgChart1"/>
    <dgm:cxn modelId="{DD4B0B9A-9210-44BE-8B61-5D127A7F51B6}" type="presParOf" srcId="{FD7B02F7-A9BE-4914-B68B-72C4DCBD11B6}" destId="{86D53AB8-6D5A-40BC-BF5A-292F2C9BE43A}" srcOrd="1" destOrd="0" presId="urn:microsoft.com/office/officeart/2005/8/layout/orgChart1"/>
    <dgm:cxn modelId="{E596121A-EEFF-4155-85E6-2CEAEAA6B0EC}" type="presParOf" srcId="{FD7B02F7-A9BE-4914-B68B-72C4DCBD11B6}" destId="{E25DC656-DE5B-46C1-B165-6B7884356D0A}" srcOrd="2" destOrd="0" presId="urn:microsoft.com/office/officeart/2005/8/layout/orgChart1"/>
    <dgm:cxn modelId="{7D1223A6-1998-421F-996A-10B0D90C564C}" type="presParOf" srcId="{B2899982-B450-4D13-A12A-906BC2B7B7D9}" destId="{5B3A188B-F931-4822-949E-23AA0F6880F4}" srcOrd="4" destOrd="0" presId="urn:microsoft.com/office/officeart/2005/8/layout/orgChart1"/>
    <dgm:cxn modelId="{F406FCF5-8337-4453-957C-F27F83909296}" type="presParOf" srcId="{B2899982-B450-4D13-A12A-906BC2B7B7D9}" destId="{BF8C26D9-DF3B-4DC8-A876-E157D378C236}" srcOrd="5" destOrd="0" presId="urn:microsoft.com/office/officeart/2005/8/layout/orgChart1"/>
    <dgm:cxn modelId="{ABC6FFAF-D33F-4944-8265-0A84FEE139E0}" type="presParOf" srcId="{BF8C26D9-DF3B-4DC8-A876-E157D378C236}" destId="{81CE819B-7ACF-4855-84E0-B533ED6AB1CF}" srcOrd="0" destOrd="0" presId="urn:microsoft.com/office/officeart/2005/8/layout/orgChart1"/>
    <dgm:cxn modelId="{388DD758-492D-409C-B903-4E203498266E}" type="presParOf" srcId="{81CE819B-7ACF-4855-84E0-B533ED6AB1CF}" destId="{C3734E5A-F78F-4E98-960B-3D8A9FDD2301}" srcOrd="0" destOrd="0" presId="urn:microsoft.com/office/officeart/2005/8/layout/orgChart1"/>
    <dgm:cxn modelId="{31FF81C0-CFE4-4572-A9EF-E86803C9C614}" type="presParOf" srcId="{81CE819B-7ACF-4855-84E0-B533ED6AB1CF}" destId="{B9493573-D052-4A92-82FB-B16870DC36FB}" srcOrd="1" destOrd="0" presId="urn:microsoft.com/office/officeart/2005/8/layout/orgChart1"/>
    <dgm:cxn modelId="{FC96DF95-A1EE-4D67-A42E-5C9D97046F24}" type="presParOf" srcId="{BF8C26D9-DF3B-4DC8-A876-E157D378C236}" destId="{948354A4-4379-4078-98AB-D96734D16DD7}" srcOrd="1" destOrd="0" presId="urn:microsoft.com/office/officeart/2005/8/layout/orgChart1"/>
    <dgm:cxn modelId="{1DF9109F-40E2-47D9-8F74-385F525CB9E7}" type="presParOf" srcId="{BF8C26D9-DF3B-4DC8-A876-E157D378C236}" destId="{5805FB79-0ABC-486A-B9CD-D6A2D1E47749}" srcOrd="2" destOrd="0" presId="urn:microsoft.com/office/officeart/2005/8/layout/orgChart1"/>
    <dgm:cxn modelId="{171A1FDF-662B-41AE-AFE6-F3E6E9CB9719}" type="presParOf" srcId="{B2899982-B450-4D13-A12A-906BC2B7B7D9}" destId="{233A421D-DC83-4C38-9952-87C98B35C16B}" srcOrd="6" destOrd="0" presId="urn:microsoft.com/office/officeart/2005/8/layout/orgChart1"/>
    <dgm:cxn modelId="{EA9DB370-8035-4234-A1D1-C919DD211E8B}" type="presParOf" srcId="{B2899982-B450-4D13-A12A-906BC2B7B7D9}" destId="{2CEFBED7-C6F5-4C39-A016-5A6EA6945088}" srcOrd="7" destOrd="0" presId="urn:microsoft.com/office/officeart/2005/8/layout/orgChart1"/>
    <dgm:cxn modelId="{D3D3BC48-A60A-4278-BA11-6057B5F02C34}" type="presParOf" srcId="{2CEFBED7-C6F5-4C39-A016-5A6EA6945088}" destId="{3F244C6E-05E1-46FB-AF14-1DC649CD0975}" srcOrd="0" destOrd="0" presId="urn:microsoft.com/office/officeart/2005/8/layout/orgChart1"/>
    <dgm:cxn modelId="{CA83097F-1D20-4A2F-BC88-00AB5BB62B4F}" type="presParOf" srcId="{3F244C6E-05E1-46FB-AF14-1DC649CD0975}" destId="{DD2723F2-E14D-4DE8-872C-BA286969AC2B}" srcOrd="0" destOrd="0" presId="urn:microsoft.com/office/officeart/2005/8/layout/orgChart1"/>
    <dgm:cxn modelId="{7B161BB1-9438-4535-B168-843E0FB1F0E0}" type="presParOf" srcId="{3F244C6E-05E1-46FB-AF14-1DC649CD0975}" destId="{6BA0C279-29C6-4FDD-9C71-60C8CBC433FE}" srcOrd="1" destOrd="0" presId="urn:microsoft.com/office/officeart/2005/8/layout/orgChart1"/>
    <dgm:cxn modelId="{9692D47F-28B0-45BA-AA25-854D516D58D0}" type="presParOf" srcId="{2CEFBED7-C6F5-4C39-A016-5A6EA6945088}" destId="{94BB1B69-A0FA-4B6D-A619-658FFC7AFFC0}" srcOrd="1" destOrd="0" presId="urn:microsoft.com/office/officeart/2005/8/layout/orgChart1"/>
    <dgm:cxn modelId="{0EFADFEF-94F6-48FB-B2F2-BFEF66B129BC}" type="presParOf" srcId="{2CEFBED7-C6F5-4C39-A016-5A6EA6945088}" destId="{7B42E372-C789-4EA8-9EF6-C452F75C79C3}" srcOrd="2" destOrd="0" presId="urn:microsoft.com/office/officeart/2005/8/layout/orgChart1"/>
    <dgm:cxn modelId="{574128C6-D34B-4094-B60A-055A54D730D5}" type="presParOf" srcId="{B2899982-B450-4D13-A12A-906BC2B7B7D9}" destId="{BBFF3D3F-E588-4CB3-8B7F-159A8F65C1AB}" srcOrd="8" destOrd="0" presId="urn:microsoft.com/office/officeart/2005/8/layout/orgChart1"/>
    <dgm:cxn modelId="{5C203106-13D7-4FFB-B05F-7CE48920C8A7}" type="presParOf" srcId="{B2899982-B450-4D13-A12A-906BC2B7B7D9}" destId="{BC95DE29-DB1A-4D69-861A-4C4470FE9E03}" srcOrd="9" destOrd="0" presId="urn:microsoft.com/office/officeart/2005/8/layout/orgChart1"/>
    <dgm:cxn modelId="{396E42CE-F0FF-42BB-877A-C6A42A33A8A8}" type="presParOf" srcId="{BC95DE29-DB1A-4D69-861A-4C4470FE9E03}" destId="{A4322FD2-2406-47A5-96C1-F05583F8DFC1}" srcOrd="0" destOrd="0" presId="urn:microsoft.com/office/officeart/2005/8/layout/orgChart1"/>
    <dgm:cxn modelId="{9365436D-9A32-4638-91B3-A23F9498D08B}" type="presParOf" srcId="{A4322FD2-2406-47A5-96C1-F05583F8DFC1}" destId="{E2A53C89-2FB6-4377-8878-AB67B0B6ED36}" srcOrd="0" destOrd="0" presId="urn:microsoft.com/office/officeart/2005/8/layout/orgChart1"/>
    <dgm:cxn modelId="{2433D19A-6490-46CF-9E80-5B8F447E4A70}" type="presParOf" srcId="{A4322FD2-2406-47A5-96C1-F05583F8DFC1}" destId="{E9AB9449-3FAC-406A-A5FB-9AAD87C80A02}" srcOrd="1" destOrd="0" presId="urn:microsoft.com/office/officeart/2005/8/layout/orgChart1"/>
    <dgm:cxn modelId="{FF6AE4F1-D082-4E70-8DDE-E77C0B801EEE}" type="presParOf" srcId="{BC95DE29-DB1A-4D69-861A-4C4470FE9E03}" destId="{52C90DE3-9686-464D-915B-51797C5B2564}" srcOrd="1" destOrd="0" presId="urn:microsoft.com/office/officeart/2005/8/layout/orgChart1"/>
    <dgm:cxn modelId="{447A05AD-64B3-4C36-AC2A-179759374CD5}" type="presParOf" srcId="{BC95DE29-DB1A-4D69-861A-4C4470FE9E03}" destId="{5B4E7127-E1AA-47DD-BF03-3F05CF2E420D}" srcOrd="2" destOrd="0" presId="urn:microsoft.com/office/officeart/2005/8/layout/orgChart1"/>
    <dgm:cxn modelId="{121FB43E-04EA-4659-A6F7-B8B992783C15}" type="presParOf" srcId="{A3CD953F-EABA-4723-9562-7ABD9743BAB3}" destId="{9174E496-A7B8-4A71-B0A8-FAD275D3030D}" srcOrd="2" destOrd="0" presId="urn:microsoft.com/office/officeart/2005/8/layout/orgChart1"/>
    <dgm:cxn modelId="{D2CCC76A-A77E-40C3-BB0C-22989363655C}" type="presParOf" srcId="{9174E496-A7B8-4A71-B0A8-FAD275D3030D}" destId="{2FBCB35C-08E7-45B5-BA33-BA1865A81265}" srcOrd="0" destOrd="0" presId="urn:microsoft.com/office/officeart/2005/8/layout/orgChart1"/>
    <dgm:cxn modelId="{A3DC235A-C00E-43BA-8DE3-1AEE18711638}" type="presParOf" srcId="{9174E496-A7B8-4A71-B0A8-FAD275D3030D}" destId="{40963B38-D35C-4D43-ACBC-A2700542CE6E}" srcOrd="1" destOrd="0" presId="urn:microsoft.com/office/officeart/2005/8/layout/orgChart1"/>
    <dgm:cxn modelId="{3889633C-82A5-4D50-BB30-D6A3599E0D13}" type="presParOf" srcId="{40963B38-D35C-4D43-ACBC-A2700542CE6E}" destId="{7021D090-CC79-400F-9537-EF4AC92D11BC}" srcOrd="0" destOrd="0" presId="urn:microsoft.com/office/officeart/2005/8/layout/orgChart1"/>
    <dgm:cxn modelId="{7CE3122D-6B17-49A3-B756-5D984624527D}" type="presParOf" srcId="{7021D090-CC79-400F-9537-EF4AC92D11BC}" destId="{0CE58933-58A2-40EC-8AE6-B05CA0C9FAD4}" srcOrd="0" destOrd="0" presId="urn:microsoft.com/office/officeart/2005/8/layout/orgChart1"/>
    <dgm:cxn modelId="{1B9C27F6-EDEC-4271-9CD9-D4EAE7231EAE}" type="presParOf" srcId="{7021D090-CC79-400F-9537-EF4AC92D11BC}" destId="{ED0AAA39-DCE8-43AC-A1DC-C854268698DE}" srcOrd="1" destOrd="0" presId="urn:microsoft.com/office/officeart/2005/8/layout/orgChart1"/>
    <dgm:cxn modelId="{75264069-6E2E-4F6E-B7AD-2377D3C2FBD7}" type="presParOf" srcId="{40963B38-D35C-4D43-ACBC-A2700542CE6E}" destId="{F8028250-6E7F-47EE-B01D-4AB4C9C86A0C}" srcOrd="1" destOrd="0" presId="urn:microsoft.com/office/officeart/2005/8/layout/orgChart1"/>
    <dgm:cxn modelId="{FA1B86F1-A49A-4AD4-A6E3-E229BC54712A}" type="presParOf" srcId="{40963B38-D35C-4D43-ACBC-A2700542CE6E}" destId="{D21C13FE-440A-4DCA-BC82-7C58B8E9C8AF}"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531D77-59FC-49EC-A6A8-4690037F416C}" type="doc">
      <dgm:prSet loTypeId="urn:microsoft.com/office/officeart/2005/8/layout/hChevron3" loCatId="process" qsTypeId="urn:microsoft.com/office/officeart/2005/8/quickstyle/simple1" qsCatId="simple" csTypeId="urn:microsoft.com/office/officeart/2005/8/colors/accent0_3" csCatId="mainScheme" phldr="1"/>
      <dgm:spPr/>
    </dgm:pt>
    <dgm:pt modelId="{8065E11B-CAD4-4926-A28B-FD782BDFEA0B}">
      <dgm:prSet custT="1"/>
      <dgm:spPr/>
      <dgm:t>
        <a:bodyPr/>
        <a:lstStyle/>
        <a:p>
          <a:r>
            <a:rPr lang="en-GB" sz="1600" b="1" noProof="0" dirty="0"/>
            <a:t>April</a:t>
          </a:r>
          <a:r>
            <a:rPr lang="ca-ES" sz="1600" b="1" dirty="0"/>
            <a:t> 2023</a:t>
          </a:r>
          <a:endParaRPr lang="es-ES" sz="1600" b="1" dirty="0"/>
        </a:p>
      </dgm:t>
    </dgm:pt>
    <dgm:pt modelId="{BB5626DB-07FC-4071-A2DE-9BCE68745410}" type="parTrans" cxnId="{C3EB0EE2-05D2-4761-A1B5-E7F0C22DC591}">
      <dgm:prSet/>
      <dgm:spPr/>
      <dgm:t>
        <a:bodyPr/>
        <a:lstStyle/>
        <a:p>
          <a:endParaRPr lang="es-ES"/>
        </a:p>
      </dgm:t>
    </dgm:pt>
    <dgm:pt modelId="{8E097BC6-B93B-4698-9D87-C7B67687B465}" type="sibTrans" cxnId="{C3EB0EE2-05D2-4761-A1B5-E7F0C22DC591}">
      <dgm:prSet/>
      <dgm:spPr/>
      <dgm:t>
        <a:bodyPr/>
        <a:lstStyle/>
        <a:p>
          <a:endParaRPr lang="es-ES"/>
        </a:p>
      </dgm:t>
    </dgm:pt>
    <dgm:pt modelId="{5AEC686E-86C2-419B-82C7-7B6287E2A143}">
      <dgm:prSet custT="1"/>
      <dgm:spPr/>
      <dgm:t>
        <a:bodyPr/>
        <a:lstStyle/>
        <a:p>
          <a:r>
            <a:rPr lang="es-ES" sz="1600" b="1" dirty="0"/>
            <a:t>May 2023</a:t>
          </a:r>
        </a:p>
      </dgm:t>
    </dgm:pt>
    <dgm:pt modelId="{90329F6D-91CD-4CE3-AFE1-B68DE81F0B9D}" type="parTrans" cxnId="{BD7DE1DD-A71E-479B-BB89-6D8359E490DB}">
      <dgm:prSet/>
      <dgm:spPr/>
      <dgm:t>
        <a:bodyPr/>
        <a:lstStyle/>
        <a:p>
          <a:endParaRPr lang="es-ES"/>
        </a:p>
      </dgm:t>
    </dgm:pt>
    <dgm:pt modelId="{49AD780F-6D19-4044-95FE-C63001A8B874}" type="sibTrans" cxnId="{BD7DE1DD-A71E-479B-BB89-6D8359E490DB}">
      <dgm:prSet/>
      <dgm:spPr/>
      <dgm:t>
        <a:bodyPr/>
        <a:lstStyle/>
        <a:p>
          <a:endParaRPr lang="es-ES"/>
        </a:p>
      </dgm:t>
    </dgm:pt>
    <dgm:pt modelId="{E403489A-88D7-49EA-9EE6-21C3A009B7F1}">
      <dgm:prSet custT="1"/>
      <dgm:spPr/>
      <dgm:t>
        <a:bodyPr/>
        <a:lstStyle/>
        <a:p>
          <a:r>
            <a:rPr lang="es-ES" sz="1600" b="1" dirty="0"/>
            <a:t>June 2023</a:t>
          </a:r>
        </a:p>
      </dgm:t>
    </dgm:pt>
    <dgm:pt modelId="{EEB6D9CC-EDD1-4FA2-B5EA-38F3BA0EBCDA}" type="parTrans" cxnId="{2EA4E71E-2AE9-451D-B237-F32182B0A3C6}">
      <dgm:prSet/>
      <dgm:spPr/>
      <dgm:t>
        <a:bodyPr/>
        <a:lstStyle/>
        <a:p>
          <a:endParaRPr lang="es-ES"/>
        </a:p>
      </dgm:t>
    </dgm:pt>
    <dgm:pt modelId="{4B448172-B856-4E97-9DFE-9E76A31A19C4}" type="sibTrans" cxnId="{2EA4E71E-2AE9-451D-B237-F32182B0A3C6}">
      <dgm:prSet/>
      <dgm:spPr/>
      <dgm:t>
        <a:bodyPr/>
        <a:lstStyle/>
        <a:p>
          <a:endParaRPr lang="es-ES"/>
        </a:p>
      </dgm:t>
    </dgm:pt>
    <dgm:pt modelId="{D28C43ED-3215-45C0-AF5A-CA6A9F061283}">
      <dgm:prSet custT="1"/>
      <dgm:spPr/>
      <dgm:t>
        <a:bodyPr/>
        <a:lstStyle/>
        <a:p>
          <a:r>
            <a:rPr lang="es-ES" sz="1600" b="1" dirty="0" err="1"/>
            <a:t>July</a:t>
          </a:r>
          <a:r>
            <a:rPr lang="es-ES" sz="1600" b="1" dirty="0"/>
            <a:t> 2023</a:t>
          </a:r>
        </a:p>
      </dgm:t>
    </dgm:pt>
    <dgm:pt modelId="{5F82421D-F53C-47FE-8676-164230038DB0}" type="parTrans" cxnId="{743EB1E7-705A-4C74-8796-458CEAF2A15E}">
      <dgm:prSet/>
      <dgm:spPr/>
      <dgm:t>
        <a:bodyPr/>
        <a:lstStyle/>
        <a:p>
          <a:endParaRPr lang="es-ES"/>
        </a:p>
      </dgm:t>
    </dgm:pt>
    <dgm:pt modelId="{9E0081FA-17C6-4F5D-AD5A-CFD328726069}" type="sibTrans" cxnId="{743EB1E7-705A-4C74-8796-458CEAF2A15E}">
      <dgm:prSet/>
      <dgm:spPr/>
      <dgm:t>
        <a:bodyPr/>
        <a:lstStyle/>
        <a:p>
          <a:endParaRPr lang="es-ES"/>
        </a:p>
      </dgm:t>
    </dgm:pt>
    <dgm:pt modelId="{B7BC80E5-3D6E-44BD-8B84-3602570459D9}">
      <dgm:prSet custT="1"/>
      <dgm:spPr/>
      <dgm:t>
        <a:bodyPr/>
        <a:lstStyle/>
        <a:p>
          <a:r>
            <a:rPr lang="es-ES" sz="1600" b="1" dirty="0"/>
            <a:t>August 2023</a:t>
          </a:r>
        </a:p>
      </dgm:t>
    </dgm:pt>
    <dgm:pt modelId="{AF8E97BB-0B10-482B-89F9-BE2C2FA7FD9B}" type="parTrans" cxnId="{1A0E85E9-2C7C-4A51-B03C-0B2FDBF3FE03}">
      <dgm:prSet/>
      <dgm:spPr/>
      <dgm:t>
        <a:bodyPr/>
        <a:lstStyle/>
        <a:p>
          <a:endParaRPr lang="es-ES"/>
        </a:p>
      </dgm:t>
    </dgm:pt>
    <dgm:pt modelId="{B67A53A5-4E0D-438B-B483-978D524B98E2}" type="sibTrans" cxnId="{1A0E85E9-2C7C-4A51-B03C-0B2FDBF3FE03}">
      <dgm:prSet/>
      <dgm:spPr/>
      <dgm:t>
        <a:bodyPr/>
        <a:lstStyle/>
        <a:p>
          <a:endParaRPr lang="es-ES"/>
        </a:p>
      </dgm:t>
    </dgm:pt>
    <dgm:pt modelId="{79BEAD04-366A-46C4-ACF6-DAB0FB6278F8}">
      <dgm:prSet custT="1"/>
      <dgm:spPr/>
      <dgm:t>
        <a:bodyPr/>
        <a:lstStyle/>
        <a:p>
          <a:r>
            <a:rPr lang="es-ES" sz="1600" b="1" dirty="0" err="1"/>
            <a:t>September</a:t>
          </a:r>
          <a:r>
            <a:rPr lang="es-ES" sz="1600" b="1" dirty="0"/>
            <a:t> 2023</a:t>
          </a:r>
        </a:p>
      </dgm:t>
    </dgm:pt>
    <dgm:pt modelId="{1EF439D8-0912-42D3-8DA7-2E48E0806F96}" type="parTrans" cxnId="{78D04281-09AD-4383-A42B-D053CF5C8B7E}">
      <dgm:prSet/>
      <dgm:spPr/>
      <dgm:t>
        <a:bodyPr/>
        <a:lstStyle/>
        <a:p>
          <a:endParaRPr lang="es-ES"/>
        </a:p>
      </dgm:t>
    </dgm:pt>
    <dgm:pt modelId="{5C26DA87-3D28-46BA-BEEC-C88BE5A217B8}" type="sibTrans" cxnId="{78D04281-09AD-4383-A42B-D053CF5C8B7E}">
      <dgm:prSet/>
      <dgm:spPr/>
      <dgm:t>
        <a:bodyPr/>
        <a:lstStyle/>
        <a:p>
          <a:endParaRPr lang="es-ES"/>
        </a:p>
      </dgm:t>
    </dgm:pt>
    <dgm:pt modelId="{FC8BDB78-279E-4998-88B4-3E247AF271D4}">
      <dgm:prSet custT="1"/>
      <dgm:spPr/>
      <dgm:t>
        <a:bodyPr/>
        <a:lstStyle/>
        <a:p>
          <a:r>
            <a:rPr lang="es-ES" sz="1600" b="1" dirty="0" err="1"/>
            <a:t>October</a:t>
          </a:r>
          <a:r>
            <a:rPr lang="es-ES" sz="1600" b="1" dirty="0"/>
            <a:t> 2023</a:t>
          </a:r>
        </a:p>
      </dgm:t>
    </dgm:pt>
    <dgm:pt modelId="{B94F3212-3A19-420B-9CD3-DDFBF7420608}" type="parTrans" cxnId="{579B5193-4F02-4CD3-BACC-FCB99F21C73B}">
      <dgm:prSet/>
      <dgm:spPr/>
      <dgm:t>
        <a:bodyPr/>
        <a:lstStyle/>
        <a:p>
          <a:endParaRPr lang="es-ES"/>
        </a:p>
      </dgm:t>
    </dgm:pt>
    <dgm:pt modelId="{1C933194-7215-4A06-BA8A-C4EF532D4993}" type="sibTrans" cxnId="{579B5193-4F02-4CD3-BACC-FCB99F21C73B}">
      <dgm:prSet/>
      <dgm:spPr/>
      <dgm:t>
        <a:bodyPr/>
        <a:lstStyle/>
        <a:p>
          <a:endParaRPr lang="es-ES"/>
        </a:p>
      </dgm:t>
    </dgm:pt>
    <dgm:pt modelId="{1DC9487F-FA23-4608-BE80-9E007B3FDCBE}" type="pres">
      <dgm:prSet presAssocID="{73531D77-59FC-49EC-A6A8-4690037F416C}" presName="Name0" presStyleCnt="0">
        <dgm:presLayoutVars>
          <dgm:dir/>
          <dgm:resizeHandles val="exact"/>
        </dgm:presLayoutVars>
      </dgm:prSet>
      <dgm:spPr/>
    </dgm:pt>
    <dgm:pt modelId="{3DDE0989-D891-4EF5-B84E-D2602FEFEE62}" type="pres">
      <dgm:prSet presAssocID="{8065E11B-CAD4-4926-A28B-FD782BDFEA0B}" presName="parTxOnly" presStyleLbl="node1" presStyleIdx="0" presStyleCnt="7">
        <dgm:presLayoutVars>
          <dgm:bulletEnabled val="1"/>
        </dgm:presLayoutVars>
      </dgm:prSet>
      <dgm:spPr/>
      <dgm:t>
        <a:bodyPr/>
        <a:lstStyle/>
        <a:p>
          <a:endParaRPr lang="es-ES"/>
        </a:p>
      </dgm:t>
    </dgm:pt>
    <dgm:pt modelId="{10732773-429A-4173-B7B8-C3F0DBCA6465}" type="pres">
      <dgm:prSet presAssocID="{8E097BC6-B93B-4698-9D87-C7B67687B465}" presName="parSpace" presStyleCnt="0"/>
      <dgm:spPr/>
    </dgm:pt>
    <dgm:pt modelId="{14731727-B499-4941-AC2F-85EC69FE881E}" type="pres">
      <dgm:prSet presAssocID="{5AEC686E-86C2-419B-82C7-7B6287E2A143}" presName="parTxOnly" presStyleLbl="node1" presStyleIdx="1" presStyleCnt="7">
        <dgm:presLayoutVars>
          <dgm:bulletEnabled val="1"/>
        </dgm:presLayoutVars>
      </dgm:prSet>
      <dgm:spPr/>
      <dgm:t>
        <a:bodyPr/>
        <a:lstStyle/>
        <a:p>
          <a:endParaRPr lang="es-ES"/>
        </a:p>
      </dgm:t>
    </dgm:pt>
    <dgm:pt modelId="{DAB04CEB-6E76-466C-8F3C-9AF128BE62D2}" type="pres">
      <dgm:prSet presAssocID="{49AD780F-6D19-4044-95FE-C63001A8B874}" presName="parSpace" presStyleCnt="0"/>
      <dgm:spPr/>
    </dgm:pt>
    <dgm:pt modelId="{6306BFB0-20AB-4010-B89D-8DC4F45DDBB6}" type="pres">
      <dgm:prSet presAssocID="{E403489A-88D7-49EA-9EE6-21C3A009B7F1}" presName="parTxOnly" presStyleLbl="node1" presStyleIdx="2" presStyleCnt="7">
        <dgm:presLayoutVars>
          <dgm:bulletEnabled val="1"/>
        </dgm:presLayoutVars>
      </dgm:prSet>
      <dgm:spPr/>
      <dgm:t>
        <a:bodyPr/>
        <a:lstStyle/>
        <a:p>
          <a:endParaRPr lang="es-ES"/>
        </a:p>
      </dgm:t>
    </dgm:pt>
    <dgm:pt modelId="{3613C27C-D61C-4BD7-9F9C-05FC85294DDB}" type="pres">
      <dgm:prSet presAssocID="{4B448172-B856-4E97-9DFE-9E76A31A19C4}" presName="parSpace" presStyleCnt="0"/>
      <dgm:spPr/>
    </dgm:pt>
    <dgm:pt modelId="{DA8FFE2C-B04E-4BC6-93C4-78C3F0441513}" type="pres">
      <dgm:prSet presAssocID="{D28C43ED-3215-45C0-AF5A-CA6A9F061283}" presName="parTxOnly" presStyleLbl="node1" presStyleIdx="3" presStyleCnt="7">
        <dgm:presLayoutVars>
          <dgm:bulletEnabled val="1"/>
        </dgm:presLayoutVars>
      </dgm:prSet>
      <dgm:spPr/>
      <dgm:t>
        <a:bodyPr/>
        <a:lstStyle/>
        <a:p>
          <a:endParaRPr lang="es-ES"/>
        </a:p>
      </dgm:t>
    </dgm:pt>
    <dgm:pt modelId="{4FA386CC-E9A9-4026-BDD0-C095EC7A5397}" type="pres">
      <dgm:prSet presAssocID="{9E0081FA-17C6-4F5D-AD5A-CFD328726069}" presName="parSpace" presStyleCnt="0"/>
      <dgm:spPr/>
    </dgm:pt>
    <dgm:pt modelId="{EE9CBB9D-FD42-4FA7-8679-55CBCC2D2AC8}" type="pres">
      <dgm:prSet presAssocID="{B7BC80E5-3D6E-44BD-8B84-3602570459D9}" presName="parTxOnly" presStyleLbl="node1" presStyleIdx="4" presStyleCnt="7">
        <dgm:presLayoutVars>
          <dgm:bulletEnabled val="1"/>
        </dgm:presLayoutVars>
      </dgm:prSet>
      <dgm:spPr/>
      <dgm:t>
        <a:bodyPr/>
        <a:lstStyle/>
        <a:p>
          <a:endParaRPr lang="es-ES"/>
        </a:p>
      </dgm:t>
    </dgm:pt>
    <dgm:pt modelId="{DEF9D3F9-1E85-41E1-9934-AD411382C511}" type="pres">
      <dgm:prSet presAssocID="{B67A53A5-4E0D-438B-B483-978D524B98E2}" presName="parSpace" presStyleCnt="0"/>
      <dgm:spPr/>
    </dgm:pt>
    <dgm:pt modelId="{FAA78A7F-6D71-488D-A2AF-AB08A456DAFE}" type="pres">
      <dgm:prSet presAssocID="{79BEAD04-366A-46C4-ACF6-DAB0FB6278F8}" presName="parTxOnly" presStyleLbl="node1" presStyleIdx="5" presStyleCnt="7">
        <dgm:presLayoutVars>
          <dgm:bulletEnabled val="1"/>
        </dgm:presLayoutVars>
      </dgm:prSet>
      <dgm:spPr/>
      <dgm:t>
        <a:bodyPr/>
        <a:lstStyle/>
        <a:p>
          <a:endParaRPr lang="es-ES"/>
        </a:p>
      </dgm:t>
    </dgm:pt>
    <dgm:pt modelId="{107C6503-1443-42CC-ACAA-8EE7687DC667}" type="pres">
      <dgm:prSet presAssocID="{5C26DA87-3D28-46BA-BEEC-C88BE5A217B8}" presName="parSpace" presStyleCnt="0"/>
      <dgm:spPr/>
    </dgm:pt>
    <dgm:pt modelId="{485B1A04-DA28-4D2E-A057-A14D9729EE8A}" type="pres">
      <dgm:prSet presAssocID="{FC8BDB78-279E-4998-88B4-3E247AF271D4}" presName="parTxOnly" presStyleLbl="node1" presStyleIdx="6" presStyleCnt="7">
        <dgm:presLayoutVars>
          <dgm:bulletEnabled val="1"/>
        </dgm:presLayoutVars>
      </dgm:prSet>
      <dgm:spPr/>
      <dgm:t>
        <a:bodyPr/>
        <a:lstStyle/>
        <a:p>
          <a:endParaRPr lang="es-ES"/>
        </a:p>
      </dgm:t>
    </dgm:pt>
  </dgm:ptLst>
  <dgm:cxnLst>
    <dgm:cxn modelId="{BD7DE1DD-A71E-479B-BB89-6D8359E490DB}" srcId="{73531D77-59FC-49EC-A6A8-4690037F416C}" destId="{5AEC686E-86C2-419B-82C7-7B6287E2A143}" srcOrd="1" destOrd="0" parTransId="{90329F6D-91CD-4CE3-AFE1-B68DE81F0B9D}" sibTransId="{49AD780F-6D19-4044-95FE-C63001A8B874}"/>
    <dgm:cxn modelId="{A84DD5DE-3DAD-4B13-A2A4-362E2F6125A6}" type="presOf" srcId="{5AEC686E-86C2-419B-82C7-7B6287E2A143}" destId="{14731727-B499-4941-AC2F-85EC69FE881E}" srcOrd="0" destOrd="0" presId="urn:microsoft.com/office/officeart/2005/8/layout/hChevron3"/>
    <dgm:cxn modelId="{C3EB0EE2-05D2-4761-A1B5-E7F0C22DC591}" srcId="{73531D77-59FC-49EC-A6A8-4690037F416C}" destId="{8065E11B-CAD4-4926-A28B-FD782BDFEA0B}" srcOrd="0" destOrd="0" parTransId="{BB5626DB-07FC-4071-A2DE-9BCE68745410}" sibTransId="{8E097BC6-B93B-4698-9D87-C7B67687B465}"/>
    <dgm:cxn modelId="{B4472D60-7BC6-4717-B5AC-FA517427453B}" type="presOf" srcId="{D28C43ED-3215-45C0-AF5A-CA6A9F061283}" destId="{DA8FFE2C-B04E-4BC6-93C4-78C3F0441513}" srcOrd="0" destOrd="0" presId="urn:microsoft.com/office/officeart/2005/8/layout/hChevron3"/>
    <dgm:cxn modelId="{3038ED03-F785-4E02-A71A-8E1B210A6192}" type="presOf" srcId="{B7BC80E5-3D6E-44BD-8B84-3602570459D9}" destId="{EE9CBB9D-FD42-4FA7-8679-55CBCC2D2AC8}" srcOrd="0" destOrd="0" presId="urn:microsoft.com/office/officeart/2005/8/layout/hChevron3"/>
    <dgm:cxn modelId="{743EB1E7-705A-4C74-8796-458CEAF2A15E}" srcId="{73531D77-59FC-49EC-A6A8-4690037F416C}" destId="{D28C43ED-3215-45C0-AF5A-CA6A9F061283}" srcOrd="3" destOrd="0" parTransId="{5F82421D-F53C-47FE-8676-164230038DB0}" sibTransId="{9E0081FA-17C6-4F5D-AD5A-CFD328726069}"/>
    <dgm:cxn modelId="{4084C6E9-BC47-4EAD-8A51-E6534EC96AD7}" type="presOf" srcId="{79BEAD04-366A-46C4-ACF6-DAB0FB6278F8}" destId="{FAA78A7F-6D71-488D-A2AF-AB08A456DAFE}" srcOrd="0" destOrd="0" presId="urn:microsoft.com/office/officeart/2005/8/layout/hChevron3"/>
    <dgm:cxn modelId="{2EA4E71E-2AE9-451D-B237-F32182B0A3C6}" srcId="{73531D77-59FC-49EC-A6A8-4690037F416C}" destId="{E403489A-88D7-49EA-9EE6-21C3A009B7F1}" srcOrd="2" destOrd="0" parTransId="{EEB6D9CC-EDD1-4FA2-B5EA-38F3BA0EBCDA}" sibTransId="{4B448172-B856-4E97-9DFE-9E76A31A19C4}"/>
    <dgm:cxn modelId="{1A0E85E9-2C7C-4A51-B03C-0B2FDBF3FE03}" srcId="{73531D77-59FC-49EC-A6A8-4690037F416C}" destId="{B7BC80E5-3D6E-44BD-8B84-3602570459D9}" srcOrd="4" destOrd="0" parTransId="{AF8E97BB-0B10-482B-89F9-BE2C2FA7FD9B}" sibTransId="{B67A53A5-4E0D-438B-B483-978D524B98E2}"/>
    <dgm:cxn modelId="{3B1B2BE0-9A9D-4E01-A327-DE68E14D8633}" type="presOf" srcId="{73531D77-59FC-49EC-A6A8-4690037F416C}" destId="{1DC9487F-FA23-4608-BE80-9E007B3FDCBE}" srcOrd="0" destOrd="0" presId="urn:microsoft.com/office/officeart/2005/8/layout/hChevron3"/>
    <dgm:cxn modelId="{ADEF8987-1AA8-48A3-9F29-4C2AD1E26D0C}" type="presOf" srcId="{E403489A-88D7-49EA-9EE6-21C3A009B7F1}" destId="{6306BFB0-20AB-4010-B89D-8DC4F45DDBB6}" srcOrd="0" destOrd="0" presId="urn:microsoft.com/office/officeart/2005/8/layout/hChevron3"/>
    <dgm:cxn modelId="{98A8500A-9F01-4200-BA5E-54AC18818865}" type="presOf" srcId="{8065E11B-CAD4-4926-A28B-FD782BDFEA0B}" destId="{3DDE0989-D891-4EF5-B84E-D2602FEFEE62}" srcOrd="0" destOrd="0" presId="urn:microsoft.com/office/officeart/2005/8/layout/hChevron3"/>
    <dgm:cxn modelId="{579B5193-4F02-4CD3-BACC-FCB99F21C73B}" srcId="{73531D77-59FC-49EC-A6A8-4690037F416C}" destId="{FC8BDB78-279E-4998-88B4-3E247AF271D4}" srcOrd="6" destOrd="0" parTransId="{B94F3212-3A19-420B-9CD3-DDFBF7420608}" sibTransId="{1C933194-7215-4A06-BA8A-C4EF532D4993}"/>
    <dgm:cxn modelId="{78D04281-09AD-4383-A42B-D053CF5C8B7E}" srcId="{73531D77-59FC-49EC-A6A8-4690037F416C}" destId="{79BEAD04-366A-46C4-ACF6-DAB0FB6278F8}" srcOrd="5" destOrd="0" parTransId="{1EF439D8-0912-42D3-8DA7-2E48E0806F96}" sibTransId="{5C26DA87-3D28-46BA-BEEC-C88BE5A217B8}"/>
    <dgm:cxn modelId="{5C76FBF8-691E-4563-B175-706A8C0C1E4A}" type="presOf" srcId="{FC8BDB78-279E-4998-88B4-3E247AF271D4}" destId="{485B1A04-DA28-4D2E-A057-A14D9729EE8A}" srcOrd="0" destOrd="0" presId="urn:microsoft.com/office/officeart/2005/8/layout/hChevron3"/>
    <dgm:cxn modelId="{851532F2-928A-420B-ADD3-7E7AB8F6D9B3}" type="presParOf" srcId="{1DC9487F-FA23-4608-BE80-9E007B3FDCBE}" destId="{3DDE0989-D891-4EF5-B84E-D2602FEFEE62}" srcOrd="0" destOrd="0" presId="urn:microsoft.com/office/officeart/2005/8/layout/hChevron3"/>
    <dgm:cxn modelId="{8E52D59C-BC14-4E06-A115-2E58721594FE}" type="presParOf" srcId="{1DC9487F-FA23-4608-BE80-9E007B3FDCBE}" destId="{10732773-429A-4173-B7B8-C3F0DBCA6465}" srcOrd="1" destOrd="0" presId="urn:microsoft.com/office/officeart/2005/8/layout/hChevron3"/>
    <dgm:cxn modelId="{801287C3-1281-47B2-AF96-756883F37BB4}" type="presParOf" srcId="{1DC9487F-FA23-4608-BE80-9E007B3FDCBE}" destId="{14731727-B499-4941-AC2F-85EC69FE881E}" srcOrd="2" destOrd="0" presId="urn:microsoft.com/office/officeart/2005/8/layout/hChevron3"/>
    <dgm:cxn modelId="{BCE7EF46-203E-4414-8788-AE8DACE0B0BF}" type="presParOf" srcId="{1DC9487F-FA23-4608-BE80-9E007B3FDCBE}" destId="{DAB04CEB-6E76-466C-8F3C-9AF128BE62D2}" srcOrd="3" destOrd="0" presId="urn:microsoft.com/office/officeart/2005/8/layout/hChevron3"/>
    <dgm:cxn modelId="{A4397E92-6182-4980-B18E-413EE9346710}" type="presParOf" srcId="{1DC9487F-FA23-4608-BE80-9E007B3FDCBE}" destId="{6306BFB0-20AB-4010-B89D-8DC4F45DDBB6}" srcOrd="4" destOrd="0" presId="urn:microsoft.com/office/officeart/2005/8/layout/hChevron3"/>
    <dgm:cxn modelId="{D94D5F48-7414-4195-8E16-ED0B6F750234}" type="presParOf" srcId="{1DC9487F-FA23-4608-BE80-9E007B3FDCBE}" destId="{3613C27C-D61C-4BD7-9F9C-05FC85294DDB}" srcOrd="5" destOrd="0" presId="urn:microsoft.com/office/officeart/2005/8/layout/hChevron3"/>
    <dgm:cxn modelId="{A7D533E6-7AA3-4E6E-9830-DC9D0425CDE9}" type="presParOf" srcId="{1DC9487F-FA23-4608-BE80-9E007B3FDCBE}" destId="{DA8FFE2C-B04E-4BC6-93C4-78C3F0441513}" srcOrd="6" destOrd="0" presId="urn:microsoft.com/office/officeart/2005/8/layout/hChevron3"/>
    <dgm:cxn modelId="{5EFD042E-B6F2-4063-9439-665AB32B2E85}" type="presParOf" srcId="{1DC9487F-FA23-4608-BE80-9E007B3FDCBE}" destId="{4FA386CC-E9A9-4026-BDD0-C095EC7A5397}" srcOrd="7" destOrd="0" presId="urn:microsoft.com/office/officeart/2005/8/layout/hChevron3"/>
    <dgm:cxn modelId="{64E84C27-AC6D-4628-890D-61D40A72255D}" type="presParOf" srcId="{1DC9487F-FA23-4608-BE80-9E007B3FDCBE}" destId="{EE9CBB9D-FD42-4FA7-8679-55CBCC2D2AC8}" srcOrd="8" destOrd="0" presId="urn:microsoft.com/office/officeart/2005/8/layout/hChevron3"/>
    <dgm:cxn modelId="{D1BC8438-A4E9-4753-8A72-0F529B1D7651}" type="presParOf" srcId="{1DC9487F-FA23-4608-BE80-9E007B3FDCBE}" destId="{DEF9D3F9-1E85-41E1-9934-AD411382C511}" srcOrd="9" destOrd="0" presId="urn:microsoft.com/office/officeart/2005/8/layout/hChevron3"/>
    <dgm:cxn modelId="{AB8A3F23-522B-40EB-BFFA-D92FB652041F}" type="presParOf" srcId="{1DC9487F-FA23-4608-BE80-9E007B3FDCBE}" destId="{FAA78A7F-6D71-488D-A2AF-AB08A456DAFE}" srcOrd="10" destOrd="0" presId="urn:microsoft.com/office/officeart/2005/8/layout/hChevron3"/>
    <dgm:cxn modelId="{EC02BEB4-2E06-4C3E-97EE-AF1CA31483A2}" type="presParOf" srcId="{1DC9487F-FA23-4608-BE80-9E007B3FDCBE}" destId="{107C6503-1443-42CC-ACAA-8EE7687DC667}" srcOrd="11" destOrd="0" presId="urn:microsoft.com/office/officeart/2005/8/layout/hChevron3"/>
    <dgm:cxn modelId="{0F30C7B5-52E5-4636-B3BD-C74B0EF97F6C}" type="presParOf" srcId="{1DC9487F-FA23-4608-BE80-9E007B3FDCBE}" destId="{485B1A04-DA28-4D2E-A057-A14D9729EE8A}" srcOrd="12"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531D77-59FC-49EC-A6A8-4690037F416C}" type="doc">
      <dgm:prSet loTypeId="urn:microsoft.com/office/officeart/2005/8/layout/hChevron3" loCatId="process" qsTypeId="urn:microsoft.com/office/officeart/2005/8/quickstyle/simple1" qsCatId="simple" csTypeId="urn:microsoft.com/office/officeart/2005/8/colors/accent0_3" csCatId="mainScheme" phldr="1"/>
      <dgm:spPr/>
    </dgm:pt>
    <dgm:pt modelId="{DCBD285F-8E89-4D84-BC71-4E293D5AD287}">
      <dgm:prSet custT="1"/>
      <dgm:spPr/>
      <dgm:t>
        <a:bodyPr/>
        <a:lstStyle/>
        <a:p>
          <a:r>
            <a:rPr lang="es-ES" sz="1600" b="1" dirty="0"/>
            <a:t>April 2023</a:t>
          </a:r>
        </a:p>
      </dgm:t>
    </dgm:pt>
    <dgm:pt modelId="{A6EBAE85-3BA7-4C88-8C88-FE71AB89CFBF}" type="parTrans" cxnId="{9FEBA2B4-1706-4BA4-9CD3-AF66346A1CFF}">
      <dgm:prSet/>
      <dgm:spPr/>
      <dgm:t>
        <a:bodyPr/>
        <a:lstStyle/>
        <a:p>
          <a:endParaRPr lang="es-ES"/>
        </a:p>
      </dgm:t>
    </dgm:pt>
    <dgm:pt modelId="{3E8D0B6D-0864-44BD-BAD5-4846388D026E}" type="sibTrans" cxnId="{9FEBA2B4-1706-4BA4-9CD3-AF66346A1CFF}">
      <dgm:prSet/>
      <dgm:spPr/>
      <dgm:t>
        <a:bodyPr/>
        <a:lstStyle/>
        <a:p>
          <a:endParaRPr lang="es-ES"/>
        </a:p>
      </dgm:t>
    </dgm:pt>
    <dgm:pt modelId="{840D4958-CBC9-4B15-B07B-5FCB4F8980E3}">
      <dgm:prSet custT="1"/>
      <dgm:spPr/>
      <dgm:t>
        <a:bodyPr/>
        <a:lstStyle/>
        <a:p>
          <a:r>
            <a:rPr lang="es-ES" sz="1600" b="1" dirty="0"/>
            <a:t>May 2023</a:t>
          </a:r>
        </a:p>
      </dgm:t>
    </dgm:pt>
    <dgm:pt modelId="{3A097E1A-4355-4CDB-93C9-2643B5403149}" type="parTrans" cxnId="{EC7CB590-4F04-4E71-AF1C-ACFF10D0CD3E}">
      <dgm:prSet/>
      <dgm:spPr/>
      <dgm:t>
        <a:bodyPr/>
        <a:lstStyle/>
        <a:p>
          <a:endParaRPr lang="es-ES"/>
        </a:p>
      </dgm:t>
    </dgm:pt>
    <dgm:pt modelId="{6A01A4EF-54A7-47DA-BD9C-902CB97F7621}" type="sibTrans" cxnId="{EC7CB590-4F04-4E71-AF1C-ACFF10D0CD3E}">
      <dgm:prSet/>
      <dgm:spPr/>
      <dgm:t>
        <a:bodyPr/>
        <a:lstStyle/>
        <a:p>
          <a:endParaRPr lang="es-ES"/>
        </a:p>
      </dgm:t>
    </dgm:pt>
    <dgm:pt modelId="{7B3CFDBC-3679-4955-9E9A-208B195D49B3}">
      <dgm:prSet custT="1"/>
      <dgm:spPr/>
      <dgm:t>
        <a:bodyPr/>
        <a:lstStyle/>
        <a:p>
          <a:r>
            <a:rPr lang="es-ES" sz="1600" b="1" dirty="0"/>
            <a:t>June 2023</a:t>
          </a:r>
        </a:p>
      </dgm:t>
    </dgm:pt>
    <dgm:pt modelId="{34064851-036A-4C2A-ADB0-1CA74FAAE359}" type="parTrans" cxnId="{DB11915A-FB86-48E7-A6C2-0778A3CAEA26}">
      <dgm:prSet/>
      <dgm:spPr/>
      <dgm:t>
        <a:bodyPr/>
        <a:lstStyle/>
        <a:p>
          <a:endParaRPr lang="es-ES"/>
        </a:p>
      </dgm:t>
    </dgm:pt>
    <dgm:pt modelId="{116F2B84-61FC-4C1D-8413-FAB46888F220}" type="sibTrans" cxnId="{DB11915A-FB86-48E7-A6C2-0778A3CAEA26}">
      <dgm:prSet/>
      <dgm:spPr/>
      <dgm:t>
        <a:bodyPr/>
        <a:lstStyle/>
        <a:p>
          <a:endParaRPr lang="es-ES"/>
        </a:p>
      </dgm:t>
    </dgm:pt>
    <dgm:pt modelId="{38284A71-A1D6-4940-B35B-BBAC1C714076}">
      <dgm:prSet custT="1"/>
      <dgm:spPr/>
      <dgm:t>
        <a:bodyPr/>
        <a:lstStyle/>
        <a:p>
          <a:r>
            <a:rPr lang="es-ES" sz="1600" b="1" dirty="0" err="1"/>
            <a:t>July</a:t>
          </a:r>
          <a:r>
            <a:rPr lang="es-ES" sz="1600" b="1" dirty="0"/>
            <a:t> 2023</a:t>
          </a:r>
        </a:p>
      </dgm:t>
    </dgm:pt>
    <dgm:pt modelId="{34E72AB4-3E51-4518-97B3-CCAF6CFFA5BE}" type="parTrans" cxnId="{8367FF1D-B4B5-47BA-BA9C-0AA217EA9FC9}">
      <dgm:prSet/>
      <dgm:spPr/>
      <dgm:t>
        <a:bodyPr/>
        <a:lstStyle/>
        <a:p>
          <a:endParaRPr lang="es-ES"/>
        </a:p>
      </dgm:t>
    </dgm:pt>
    <dgm:pt modelId="{ADDC471F-5BF7-476E-BEA2-8865530D8862}" type="sibTrans" cxnId="{8367FF1D-B4B5-47BA-BA9C-0AA217EA9FC9}">
      <dgm:prSet/>
      <dgm:spPr/>
      <dgm:t>
        <a:bodyPr/>
        <a:lstStyle/>
        <a:p>
          <a:endParaRPr lang="es-ES"/>
        </a:p>
      </dgm:t>
    </dgm:pt>
    <dgm:pt modelId="{7FC88E4A-1F38-4197-A5C4-9EFF482BE11C}">
      <dgm:prSet custT="1"/>
      <dgm:spPr/>
      <dgm:t>
        <a:bodyPr/>
        <a:lstStyle/>
        <a:p>
          <a:r>
            <a:rPr lang="es-ES" sz="1600" b="1" dirty="0"/>
            <a:t>August 2023</a:t>
          </a:r>
        </a:p>
      </dgm:t>
    </dgm:pt>
    <dgm:pt modelId="{C9C4850C-8A58-47C6-8E38-79AC98A1706B}" type="parTrans" cxnId="{B7BB8958-D4DC-400D-B68C-58EE2500CFA1}">
      <dgm:prSet/>
      <dgm:spPr/>
      <dgm:t>
        <a:bodyPr/>
        <a:lstStyle/>
        <a:p>
          <a:endParaRPr lang="es-ES"/>
        </a:p>
      </dgm:t>
    </dgm:pt>
    <dgm:pt modelId="{F99273FB-2151-409C-AE04-DB22EABB6716}" type="sibTrans" cxnId="{B7BB8958-D4DC-400D-B68C-58EE2500CFA1}">
      <dgm:prSet/>
      <dgm:spPr/>
      <dgm:t>
        <a:bodyPr/>
        <a:lstStyle/>
        <a:p>
          <a:endParaRPr lang="es-ES"/>
        </a:p>
      </dgm:t>
    </dgm:pt>
    <dgm:pt modelId="{E9323A83-DE03-465A-80FA-C813A92EACBD}">
      <dgm:prSet custT="1"/>
      <dgm:spPr/>
      <dgm:t>
        <a:bodyPr/>
        <a:lstStyle/>
        <a:p>
          <a:r>
            <a:rPr lang="es-ES" sz="1600" b="1" dirty="0" err="1"/>
            <a:t>September</a:t>
          </a:r>
          <a:r>
            <a:rPr lang="es-ES" sz="1600" b="1" dirty="0"/>
            <a:t> 2023</a:t>
          </a:r>
        </a:p>
      </dgm:t>
    </dgm:pt>
    <dgm:pt modelId="{8EDFB87F-DCEE-4B5A-B910-A885E58FDFBA}" type="parTrans" cxnId="{3D90ACA7-0DC2-4E50-9FB9-1C1EE9AFF03F}">
      <dgm:prSet/>
      <dgm:spPr/>
      <dgm:t>
        <a:bodyPr/>
        <a:lstStyle/>
        <a:p>
          <a:endParaRPr lang="es-ES"/>
        </a:p>
      </dgm:t>
    </dgm:pt>
    <dgm:pt modelId="{0EB54130-4C64-4E3C-8D6D-A109911CA2A1}" type="sibTrans" cxnId="{3D90ACA7-0DC2-4E50-9FB9-1C1EE9AFF03F}">
      <dgm:prSet/>
      <dgm:spPr/>
      <dgm:t>
        <a:bodyPr/>
        <a:lstStyle/>
        <a:p>
          <a:endParaRPr lang="es-ES"/>
        </a:p>
      </dgm:t>
    </dgm:pt>
    <dgm:pt modelId="{4910ECA6-0F58-496B-9890-3E4B2E141695}">
      <dgm:prSet custT="1"/>
      <dgm:spPr/>
      <dgm:t>
        <a:bodyPr/>
        <a:lstStyle/>
        <a:p>
          <a:r>
            <a:rPr lang="es-ES" sz="1600" b="1" dirty="0" err="1"/>
            <a:t>October</a:t>
          </a:r>
          <a:r>
            <a:rPr lang="es-ES" sz="1600" b="1" dirty="0"/>
            <a:t> 2023</a:t>
          </a:r>
        </a:p>
      </dgm:t>
    </dgm:pt>
    <dgm:pt modelId="{B1759056-8CBA-4A09-BF13-064BFFAA0B68}" type="parTrans" cxnId="{745B2084-9C30-4608-9DFB-581FFB45AD3A}">
      <dgm:prSet/>
      <dgm:spPr/>
      <dgm:t>
        <a:bodyPr/>
        <a:lstStyle/>
        <a:p>
          <a:endParaRPr lang="es-ES"/>
        </a:p>
      </dgm:t>
    </dgm:pt>
    <dgm:pt modelId="{E3ED3DC8-99FF-4023-BAD0-C6E43AA216A7}" type="sibTrans" cxnId="{745B2084-9C30-4608-9DFB-581FFB45AD3A}">
      <dgm:prSet/>
      <dgm:spPr/>
      <dgm:t>
        <a:bodyPr/>
        <a:lstStyle/>
        <a:p>
          <a:endParaRPr lang="es-ES"/>
        </a:p>
      </dgm:t>
    </dgm:pt>
    <dgm:pt modelId="{1DC9487F-FA23-4608-BE80-9E007B3FDCBE}" type="pres">
      <dgm:prSet presAssocID="{73531D77-59FC-49EC-A6A8-4690037F416C}" presName="Name0" presStyleCnt="0">
        <dgm:presLayoutVars>
          <dgm:dir/>
          <dgm:resizeHandles val="exact"/>
        </dgm:presLayoutVars>
      </dgm:prSet>
      <dgm:spPr/>
    </dgm:pt>
    <dgm:pt modelId="{79CA4876-ED76-4A27-BE49-7D074A32AE9C}" type="pres">
      <dgm:prSet presAssocID="{DCBD285F-8E89-4D84-BC71-4E293D5AD287}" presName="parTxOnly" presStyleLbl="node1" presStyleIdx="0" presStyleCnt="7">
        <dgm:presLayoutVars>
          <dgm:bulletEnabled val="1"/>
        </dgm:presLayoutVars>
      </dgm:prSet>
      <dgm:spPr/>
      <dgm:t>
        <a:bodyPr/>
        <a:lstStyle/>
        <a:p>
          <a:endParaRPr lang="es-ES"/>
        </a:p>
      </dgm:t>
    </dgm:pt>
    <dgm:pt modelId="{2C8D1F19-7849-4AEC-8B3D-0DA719C00839}" type="pres">
      <dgm:prSet presAssocID="{3E8D0B6D-0864-44BD-BAD5-4846388D026E}" presName="parSpace" presStyleCnt="0"/>
      <dgm:spPr/>
    </dgm:pt>
    <dgm:pt modelId="{D225B44D-26CE-4582-8E6A-5E7F0F498C6F}" type="pres">
      <dgm:prSet presAssocID="{840D4958-CBC9-4B15-B07B-5FCB4F8980E3}" presName="parTxOnly" presStyleLbl="node1" presStyleIdx="1" presStyleCnt="7">
        <dgm:presLayoutVars>
          <dgm:bulletEnabled val="1"/>
        </dgm:presLayoutVars>
      </dgm:prSet>
      <dgm:spPr/>
      <dgm:t>
        <a:bodyPr/>
        <a:lstStyle/>
        <a:p>
          <a:endParaRPr lang="es-ES"/>
        </a:p>
      </dgm:t>
    </dgm:pt>
    <dgm:pt modelId="{C9F03D5C-0D4B-4012-9A03-272B80244F95}" type="pres">
      <dgm:prSet presAssocID="{6A01A4EF-54A7-47DA-BD9C-902CB97F7621}" presName="parSpace" presStyleCnt="0"/>
      <dgm:spPr/>
    </dgm:pt>
    <dgm:pt modelId="{A27EC52A-24AD-467F-9D04-640CE5E3998C}" type="pres">
      <dgm:prSet presAssocID="{7B3CFDBC-3679-4955-9E9A-208B195D49B3}" presName="parTxOnly" presStyleLbl="node1" presStyleIdx="2" presStyleCnt="7">
        <dgm:presLayoutVars>
          <dgm:bulletEnabled val="1"/>
        </dgm:presLayoutVars>
      </dgm:prSet>
      <dgm:spPr/>
      <dgm:t>
        <a:bodyPr/>
        <a:lstStyle/>
        <a:p>
          <a:endParaRPr lang="es-ES"/>
        </a:p>
      </dgm:t>
    </dgm:pt>
    <dgm:pt modelId="{DC16FA90-D80E-4A13-9E88-3782075CA8CF}" type="pres">
      <dgm:prSet presAssocID="{116F2B84-61FC-4C1D-8413-FAB46888F220}" presName="parSpace" presStyleCnt="0"/>
      <dgm:spPr/>
    </dgm:pt>
    <dgm:pt modelId="{2175DFA1-BF6B-462A-B926-FE81C9313694}" type="pres">
      <dgm:prSet presAssocID="{38284A71-A1D6-4940-B35B-BBAC1C714076}" presName="parTxOnly" presStyleLbl="node1" presStyleIdx="3" presStyleCnt="7">
        <dgm:presLayoutVars>
          <dgm:bulletEnabled val="1"/>
        </dgm:presLayoutVars>
      </dgm:prSet>
      <dgm:spPr/>
      <dgm:t>
        <a:bodyPr/>
        <a:lstStyle/>
        <a:p>
          <a:endParaRPr lang="es-ES"/>
        </a:p>
      </dgm:t>
    </dgm:pt>
    <dgm:pt modelId="{7B0BA528-FA0B-491A-A8AC-0EE020ADF61E}" type="pres">
      <dgm:prSet presAssocID="{ADDC471F-5BF7-476E-BEA2-8865530D8862}" presName="parSpace" presStyleCnt="0"/>
      <dgm:spPr/>
    </dgm:pt>
    <dgm:pt modelId="{6FF9A8F0-3EAF-4106-AD3B-19528DCAFB2E}" type="pres">
      <dgm:prSet presAssocID="{7FC88E4A-1F38-4197-A5C4-9EFF482BE11C}" presName="parTxOnly" presStyleLbl="node1" presStyleIdx="4" presStyleCnt="7">
        <dgm:presLayoutVars>
          <dgm:bulletEnabled val="1"/>
        </dgm:presLayoutVars>
      </dgm:prSet>
      <dgm:spPr/>
      <dgm:t>
        <a:bodyPr/>
        <a:lstStyle/>
        <a:p>
          <a:endParaRPr lang="es-ES"/>
        </a:p>
      </dgm:t>
    </dgm:pt>
    <dgm:pt modelId="{94471FF8-BDB9-4EA2-9FB9-6751438200ED}" type="pres">
      <dgm:prSet presAssocID="{F99273FB-2151-409C-AE04-DB22EABB6716}" presName="parSpace" presStyleCnt="0"/>
      <dgm:spPr/>
    </dgm:pt>
    <dgm:pt modelId="{55D7D868-99AA-486C-B9DA-5623546951C6}" type="pres">
      <dgm:prSet presAssocID="{E9323A83-DE03-465A-80FA-C813A92EACBD}" presName="parTxOnly" presStyleLbl="node1" presStyleIdx="5" presStyleCnt="7">
        <dgm:presLayoutVars>
          <dgm:bulletEnabled val="1"/>
        </dgm:presLayoutVars>
      </dgm:prSet>
      <dgm:spPr/>
      <dgm:t>
        <a:bodyPr/>
        <a:lstStyle/>
        <a:p>
          <a:endParaRPr lang="es-ES"/>
        </a:p>
      </dgm:t>
    </dgm:pt>
    <dgm:pt modelId="{E53A4763-E3A3-4CD0-899B-7FB557B34E53}" type="pres">
      <dgm:prSet presAssocID="{0EB54130-4C64-4E3C-8D6D-A109911CA2A1}" presName="parSpace" presStyleCnt="0"/>
      <dgm:spPr/>
    </dgm:pt>
    <dgm:pt modelId="{4F13B566-4B77-4776-A4D2-363F5DA8D17B}" type="pres">
      <dgm:prSet presAssocID="{4910ECA6-0F58-496B-9890-3E4B2E141695}" presName="parTxOnly" presStyleLbl="node1" presStyleIdx="6" presStyleCnt="7">
        <dgm:presLayoutVars>
          <dgm:bulletEnabled val="1"/>
        </dgm:presLayoutVars>
      </dgm:prSet>
      <dgm:spPr/>
      <dgm:t>
        <a:bodyPr/>
        <a:lstStyle/>
        <a:p>
          <a:endParaRPr lang="es-ES"/>
        </a:p>
      </dgm:t>
    </dgm:pt>
  </dgm:ptLst>
  <dgm:cxnLst>
    <dgm:cxn modelId="{1D27E63F-4F6E-48E3-A902-AB0EB1F9E0A0}" type="presOf" srcId="{7FC88E4A-1F38-4197-A5C4-9EFF482BE11C}" destId="{6FF9A8F0-3EAF-4106-AD3B-19528DCAFB2E}" srcOrd="0" destOrd="0" presId="urn:microsoft.com/office/officeart/2005/8/layout/hChevron3"/>
    <dgm:cxn modelId="{3B78666E-05F4-4192-AAA2-4FB28CEE3DA5}" type="presOf" srcId="{73531D77-59FC-49EC-A6A8-4690037F416C}" destId="{1DC9487F-FA23-4608-BE80-9E007B3FDCBE}" srcOrd="0" destOrd="0" presId="urn:microsoft.com/office/officeart/2005/8/layout/hChevron3"/>
    <dgm:cxn modelId="{8367FF1D-B4B5-47BA-BA9C-0AA217EA9FC9}" srcId="{73531D77-59FC-49EC-A6A8-4690037F416C}" destId="{38284A71-A1D6-4940-B35B-BBAC1C714076}" srcOrd="3" destOrd="0" parTransId="{34E72AB4-3E51-4518-97B3-CCAF6CFFA5BE}" sibTransId="{ADDC471F-5BF7-476E-BEA2-8865530D8862}"/>
    <dgm:cxn modelId="{B7BB8958-D4DC-400D-B68C-58EE2500CFA1}" srcId="{73531D77-59FC-49EC-A6A8-4690037F416C}" destId="{7FC88E4A-1F38-4197-A5C4-9EFF482BE11C}" srcOrd="4" destOrd="0" parTransId="{C9C4850C-8A58-47C6-8E38-79AC98A1706B}" sibTransId="{F99273FB-2151-409C-AE04-DB22EABB6716}"/>
    <dgm:cxn modelId="{DB11915A-FB86-48E7-A6C2-0778A3CAEA26}" srcId="{73531D77-59FC-49EC-A6A8-4690037F416C}" destId="{7B3CFDBC-3679-4955-9E9A-208B195D49B3}" srcOrd="2" destOrd="0" parTransId="{34064851-036A-4C2A-ADB0-1CA74FAAE359}" sibTransId="{116F2B84-61FC-4C1D-8413-FAB46888F220}"/>
    <dgm:cxn modelId="{51EC3829-F329-4C1F-9E68-C98295A378FE}" type="presOf" srcId="{E9323A83-DE03-465A-80FA-C813A92EACBD}" destId="{55D7D868-99AA-486C-B9DA-5623546951C6}" srcOrd="0" destOrd="0" presId="urn:microsoft.com/office/officeart/2005/8/layout/hChevron3"/>
    <dgm:cxn modelId="{CD30343D-C369-4D50-9393-4B821AAF2C14}" type="presOf" srcId="{38284A71-A1D6-4940-B35B-BBAC1C714076}" destId="{2175DFA1-BF6B-462A-B926-FE81C9313694}" srcOrd="0" destOrd="0" presId="urn:microsoft.com/office/officeart/2005/8/layout/hChevron3"/>
    <dgm:cxn modelId="{CD45BEA8-CD54-42EA-A50C-BACE0E4A3D26}" type="presOf" srcId="{4910ECA6-0F58-496B-9890-3E4B2E141695}" destId="{4F13B566-4B77-4776-A4D2-363F5DA8D17B}" srcOrd="0" destOrd="0" presId="urn:microsoft.com/office/officeart/2005/8/layout/hChevron3"/>
    <dgm:cxn modelId="{B1CE10D6-6FA4-4E36-A674-1A2FE6FAE859}" type="presOf" srcId="{840D4958-CBC9-4B15-B07B-5FCB4F8980E3}" destId="{D225B44D-26CE-4582-8E6A-5E7F0F498C6F}" srcOrd="0" destOrd="0" presId="urn:microsoft.com/office/officeart/2005/8/layout/hChevron3"/>
    <dgm:cxn modelId="{745B2084-9C30-4608-9DFB-581FFB45AD3A}" srcId="{73531D77-59FC-49EC-A6A8-4690037F416C}" destId="{4910ECA6-0F58-496B-9890-3E4B2E141695}" srcOrd="6" destOrd="0" parTransId="{B1759056-8CBA-4A09-BF13-064BFFAA0B68}" sibTransId="{E3ED3DC8-99FF-4023-BAD0-C6E43AA216A7}"/>
    <dgm:cxn modelId="{EC7CB590-4F04-4E71-AF1C-ACFF10D0CD3E}" srcId="{73531D77-59FC-49EC-A6A8-4690037F416C}" destId="{840D4958-CBC9-4B15-B07B-5FCB4F8980E3}" srcOrd="1" destOrd="0" parTransId="{3A097E1A-4355-4CDB-93C9-2643B5403149}" sibTransId="{6A01A4EF-54A7-47DA-BD9C-902CB97F7621}"/>
    <dgm:cxn modelId="{0A7F8C39-12F3-4111-9073-F086544B3354}" type="presOf" srcId="{DCBD285F-8E89-4D84-BC71-4E293D5AD287}" destId="{79CA4876-ED76-4A27-BE49-7D074A32AE9C}" srcOrd="0" destOrd="0" presId="urn:microsoft.com/office/officeart/2005/8/layout/hChevron3"/>
    <dgm:cxn modelId="{B6A42D70-9CD4-4DE7-BDDC-F74E5EE2383D}" type="presOf" srcId="{7B3CFDBC-3679-4955-9E9A-208B195D49B3}" destId="{A27EC52A-24AD-467F-9D04-640CE5E3998C}" srcOrd="0" destOrd="0" presId="urn:microsoft.com/office/officeart/2005/8/layout/hChevron3"/>
    <dgm:cxn modelId="{3D90ACA7-0DC2-4E50-9FB9-1C1EE9AFF03F}" srcId="{73531D77-59FC-49EC-A6A8-4690037F416C}" destId="{E9323A83-DE03-465A-80FA-C813A92EACBD}" srcOrd="5" destOrd="0" parTransId="{8EDFB87F-DCEE-4B5A-B910-A885E58FDFBA}" sibTransId="{0EB54130-4C64-4E3C-8D6D-A109911CA2A1}"/>
    <dgm:cxn modelId="{9FEBA2B4-1706-4BA4-9CD3-AF66346A1CFF}" srcId="{73531D77-59FC-49EC-A6A8-4690037F416C}" destId="{DCBD285F-8E89-4D84-BC71-4E293D5AD287}" srcOrd="0" destOrd="0" parTransId="{A6EBAE85-3BA7-4C88-8C88-FE71AB89CFBF}" sibTransId="{3E8D0B6D-0864-44BD-BAD5-4846388D026E}"/>
    <dgm:cxn modelId="{6487EF79-E97F-40C1-BF66-544BDA53B555}" type="presParOf" srcId="{1DC9487F-FA23-4608-BE80-9E007B3FDCBE}" destId="{79CA4876-ED76-4A27-BE49-7D074A32AE9C}" srcOrd="0" destOrd="0" presId="urn:microsoft.com/office/officeart/2005/8/layout/hChevron3"/>
    <dgm:cxn modelId="{FFEB53E3-A058-4FA4-A047-D652A91086EB}" type="presParOf" srcId="{1DC9487F-FA23-4608-BE80-9E007B3FDCBE}" destId="{2C8D1F19-7849-4AEC-8B3D-0DA719C00839}" srcOrd="1" destOrd="0" presId="urn:microsoft.com/office/officeart/2005/8/layout/hChevron3"/>
    <dgm:cxn modelId="{508EC2D7-340E-45D2-BB26-93E36FE8980B}" type="presParOf" srcId="{1DC9487F-FA23-4608-BE80-9E007B3FDCBE}" destId="{D225B44D-26CE-4582-8E6A-5E7F0F498C6F}" srcOrd="2" destOrd="0" presId="urn:microsoft.com/office/officeart/2005/8/layout/hChevron3"/>
    <dgm:cxn modelId="{58000A2E-611C-456B-840E-80A91CA33FFF}" type="presParOf" srcId="{1DC9487F-FA23-4608-BE80-9E007B3FDCBE}" destId="{C9F03D5C-0D4B-4012-9A03-272B80244F95}" srcOrd="3" destOrd="0" presId="urn:microsoft.com/office/officeart/2005/8/layout/hChevron3"/>
    <dgm:cxn modelId="{98F5B234-8542-4DF3-BC21-7C56D1D18BC2}" type="presParOf" srcId="{1DC9487F-FA23-4608-BE80-9E007B3FDCBE}" destId="{A27EC52A-24AD-467F-9D04-640CE5E3998C}" srcOrd="4" destOrd="0" presId="urn:microsoft.com/office/officeart/2005/8/layout/hChevron3"/>
    <dgm:cxn modelId="{CDF03C70-6205-4024-A225-245AF2512152}" type="presParOf" srcId="{1DC9487F-FA23-4608-BE80-9E007B3FDCBE}" destId="{DC16FA90-D80E-4A13-9E88-3782075CA8CF}" srcOrd="5" destOrd="0" presId="urn:microsoft.com/office/officeart/2005/8/layout/hChevron3"/>
    <dgm:cxn modelId="{689DCDB0-51C1-475B-8A9C-773F0611726B}" type="presParOf" srcId="{1DC9487F-FA23-4608-BE80-9E007B3FDCBE}" destId="{2175DFA1-BF6B-462A-B926-FE81C9313694}" srcOrd="6" destOrd="0" presId="urn:microsoft.com/office/officeart/2005/8/layout/hChevron3"/>
    <dgm:cxn modelId="{AF389E03-33B2-4D24-852F-F63B3C78F00C}" type="presParOf" srcId="{1DC9487F-FA23-4608-BE80-9E007B3FDCBE}" destId="{7B0BA528-FA0B-491A-A8AC-0EE020ADF61E}" srcOrd="7" destOrd="0" presId="urn:microsoft.com/office/officeart/2005/8/layout/hChevron3"/>
    <dgm:cxn modelId="{7CB4B139-86ED-4466-AE78-2602514D14B8}" type="presParOf" srcId="{1DC9487F-FA23-4608-BE80-9E007B3FDCBE}" destId="{6FF9A8F0-3EAF-4106-AD3B-19528DCAFB2E}" srcOrd="8" destOrd="0" presId="urn:microsoft.com/office/officeart/2005/8/layout/hChevron3"/>
    <dgm:cxn modelId="{7C104965-3B82-48E1-AC9D-337EDC3034C0}" type="presParOf" srcId="{1DC9487F-FA23-4608-BE80-9E007B3FDCBE}" destId="{94471FF8-BDB9-4EA2-9FB9-6751438200ED}" srcOrd="9" destOrd="0" presId="urn:microsoft.com/office/officeart/2005/8/layout/hChevron3"/>
    <dgm:cxn modelId="{0BD0E03C-CE28-4042-BA54-8A24BAB61784}" type="presParOf" srcId="{1DC9487F-FA23-4608-BE80-9E007B3FDCBE}" destId="{55D7D868-99AA-486C-B9DA-5623546951C6}" srcOrd="10" destOrd="0" presId="urn:microsoft.com/office/officeart/2005/8/layout/hChevron3"/>
    <dgm:cxn modelId="{BE080A8E-B2B1-441C-9382-D67F4BED9448}" type="presParOf" srcId="{1DC9487F-FA23-4608-BE80-9E007B3FDCBE}" destId="{E53A4763-E3A3-4CD0-899B-7FB557B34E53}" srcOrd="11" destOrd="0" presId="urn:microsoft.com/office/officeart/2005/8/layout/hChevron3"/>
    <dgm:cxn modelId="{F8B9E5A6-B596-4C6A-AD55-EDB53243DAFF}" type="presParOf" srcId="{1DC9487F-FA23-4608-BE80-9E007B3FDCBE}" destId="{4F13B566-4B77-4776-A4D2-363F5DA8D17B}" srcOrd="12"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3531D77-59FC-49EC-A6A8-4690037F416C}" type="doc">
      <dgm:prSet loTypeId="urn:microsoft.com/office/officeart/2005/8/layout/hChevron3" loCatId="process" qsTypeId="urn:microsoft.com/office/officeart/2005/8/quickstyle/simple1" qsCatId="simple" csTypeId="urn:microsoft.com/office/officeart/2005/8/colors/accent0_3" csCatId="mainScheme" phldr="1"/>
      <dgm:spPr/>
    </dgm:pt>
    <dgm:pt modelId="{27209F1B-FD7F-410C-B9CD-30860B812575}">
      <dgm:prSet custT="1"/>
      <dgm:spPr/>
      <dgm:t>
        <a:bodyPr/>
        <a:lstStyle/>
        <a:p>
          <a:r>
            <a:rPr lang="es-ES" sz="1600" b="1" dirty="0"/>
            <a:t>April 2023</a:t>
          </a:r>
        </a:p>
      </dgm:t>
    </dgm:pt>
    <dgm:pt modelId="{7DA427EB-9318-40A0-932A-C70C38E0D558}" type="parTrans" cxnId="{51CFC509-B54C-407E-9C2C-967DE708FC33}">
      <dgm:prSet/>
      <dgm:spPr/>
      <dgm:t>
        <a:bodyPr/>
        <a:lstStyle/>
        <a:p>
          <a:endParaRPr lang="es-ES"/>
        </a:p>
      </dgm:t>
    </dgm:pt>
    <dgm:pt modelId="{BA709833-88D2-4D23-A157-993D153CE721}" type="sibTrans" cxnId="{51CFC509-B54C-407E-9C2C-967DE708FC33}">
      <dgm:prSet/>
      <dgm:spPr/>
      <dgm:t>
        <a:bodyPr/>
        <a:lstStyle/>
        <a:p>
          <a:endParaRPr lang="es-ES"/>
        </a:p>
      </dgm:t>
    </dgm:pt>
    <dgm:pt modelId="{ADB77E98-59F8-4AEE-86D9-BEB402BFECE3}">
      <dgm:prSet custT="1"/>
      <dgm:spPr/>
      <dgm:t>
        <a:bodyPr/>
        <a:lstStyle/>
        <a:p>
          <a:r>
            <a:rPr lang="es-ES" sz="1600" b="1" dirty="0"/>
            <a:t>May 2023</a:t>
          </a:r>
        </a:p>
      </dgm:t>
    </dgm:pt>
    <dgm:pt modelId="{57D00DE6-1D79-426A-AA05-E31F0387C08D}" type="parTrans" cxnId="{2D127492-75A7-4CF8-95E8-6BF5F6162856}">
      <dgm:prSet/>
      <dgm:spPr/>
      <dgm:t>
        <a:bodyPr/>
        <a:lstStyle/>
        <a:p>
          <a:endParaRPr lang="es-ES"/>
        </a:p>
      </dgm:t>
    </dgm:pt>
    <dgm:pt modelId="{22D4E5F0-19C6-4DAC-B48F-7E4397DD6B40}" type="sibTrans" cxnId="{2D127492-75A7-4CF8-95E8-6BF5F6162856}">
      <dgm:prSet/>
      <dgm:spPr/>
      <dgm:t>
        <a:bodyPr/>
        <a:lstStyle/>
        <a:p>
          <a:endParaRPr lang="es-ES"/>
        </a:p>
      </dgm:t>
    </dgm:pt>
    <dgm:pt modelId="{BBEFAA59-2F19-407B-9040-CFA7484CF95C}">
      <dgm:prSet custT="1"/>
      <dgm:spPr/>
      <dgm:t>
        <a:bodyPr/>
        <a:lstStyle/>
        <a:p>
          <a:r>
            <a:rPr lang="es-ES" sz="1600" b="1" dirty="0"/>
            <a:t>June 2023</a:t>
          </a:r>
        </a:p>
      </dgm:t>
    </dgm:pt>
    <dgm:pt modelId="{E681FBC5-3400-441C-8327-52E4D6D304C8}" type="parTrans" cxnId="{2AB88047-1E29-4A4C-8E3B-EC3AD585CE31}">
      <dgm:prSet/>
      <dgm:spPr/>
      <dgm:t>
        <a:bodyPr/>
        <a:lstStyle/>
        <a:p>
          <a:endParaRPr lang="es-ES"/>
        </a:p>
      </dgm:t>
    </dgm:pt>
    <dgm:pt modelId="{D2DF8303-5B63-42FE-BFE1-4C5CDC4FD766}" type="sibTrans" cxnId="{2AB88047-1E29-4A4C-8E3B-EC3AD585CE31}">
      <dgm:prSet/>
      <dgm:spPr/>
      <dgm:t>
        <a:bodyPr/>
        <a:lstStyle/>
        <a:p>
          <a:endParaRPr lang="es-ES"/>
        </a:p>
      </dgm:t>
    </dgm:pt>
    <dgm:pt modelId="{D73F022C-FAC5-4496-8BC5-DEBF94C8B243}">
      <dgm:prSet custT="1"/>
      <dgm:spPr/>
      <dgm:t>
        <a:bodyPr/>
        <a:lstStyle/>
        <a:p>
          <a:r>
            <a:rPr lang="es-ES" sz="1600" b="1" dirty="0" err="1"/>
            <a:t>July</a:t>
          </a:r>
          <a:r>
            <a:rPr lang="es-ES" sz="1600" b="1" dirty="0"/>
            <a:t> 2023</a:t>
          </a:r>
        </a:p>
      </dgm:t>
    </dgm:pt>
    <dgm:pt modelId="{3849AFF5-32B3-4D59-A141-43D47FE38692}" type="parTrans" cxnId="{E2FC79DA-5DBC-4ABA-BFCB-8A0D79528E14}">
      <dgm:prSet/>
      <dgm:spPr/>
      <dgm:t>
        <a:bodyPr/>
        <a:lstStyle/>
        <a:p>
          <a:endParaRPr lang="es-ES"/>
        </a:p>
      </dgm:t>
    </dgm:pt>
    <dgm:pt modelId="{0F1E3230-90A8-439D-B820-AB8F9219BEC4}" type="sibTrans" cxnId="{E2FC79DA-5DBC-4ABA-BFCB-8A0D79528E14}">
      <dgm:prSet/>
      <dgm:spPr/>
      <dgm:t>
        <a:bodyPr/>
        <a:lstStyle/>
        <a:p>
          <a:endParaRPr lang="es-ES"/>
        </a:p>
      </dgm:t>
    </dgm:pt>
    <dgm:pt modelId="{8E6E3ED0-6B85-4537-8693-6EA51C07E175}">
      <dgm:prSet custT="1"/>
      <dgm:spPr/>
      <dgm:t>
        <a:bodyPr/>
        <a:lstStyle/>
        <a:p>
          <a:r>
            <a:rPr lang="es-ES" sz="1600" b="1" dirty="0"/>
            <a:t>August 2023</a:t>
          </a:r>
        </a:p>
      </dgm:t>
    </dgm:pt>
    <dgm:pt modelId="{186CB2BB-C5CC-4D45-83F4-3AB6A7B9E00D}" type="parTrans" cxnId="{393AAF44-3C51-4F93-9986-2FDCC18BCF2A}">
      <dgm:prSet/>
      <dgm:spPr/>
      <dgm:t>
        <a:bodyPr/>
        <a:lstStyle/>
        <a:p>
          <a:endParaRPr lang="es-ES"/>
        </a:p>
      </dgm:t>
    </dgm:pt>
    <dgm:pt modelId="{7BF944B5-627E-4DE1-B54F-35BC431632B2}" type="sibTrans" cxnId="{393AAF44-3C51-4F93-9986-2FDCC18BCF2A}">
      <dgm:prSet/>
      <dgm:spPr/>
      <dgm:t>
        <a:bodyPr/>
        <a:lstStyle/>
        <a:p>
          <a:endParaRPr lang="es-ES"/>
        </a:p>
      </dgm:t>
    </dgm:pt>
    <dgm:pt modelId="{90C3404A-3490-47A3-8DE8-0E5D542FFF79}">
      <dgm:prSet custT="1"/>
      <dgm:spPr/>
      <dgm:t>
        <a:bodyPr/>
        <a:lstStyle/>
        <a:p>
          <a:r>
            <a:rPr lang="es-ES" sz="1600" b="1" dirty="0" err="1"/>
            <a:t>September</a:t>
          </a:r>
          <a:r>
            <a:rPr lang="es-ES" sz="1600" b="1" dirty="0"/>
            <a:t> 2023</a:t>
          </a:r>
        </a:p>
      </dgm:t>
    </dgm:pt>
    <dgm:pt modelId="{851C4354-DDF7-4DE4-9560-BA2F16840E5A}" type="parTrans" cxnId="{3DC21C44-103E-4DBE-AAD2-E8579041741D}">
      <dgm:prSet/>
      <dgm:spPr/>
      <dgm:t>
        <a:bodyPr/>
        <a:lstStyle/>
        <a:p>
          <a:endParaRPr lang="es-ES"/>
        </a:p>
      </dgm:t>
    </dgm:pt>
    <dgm:pt modelId="{E7042737-28A1-4BC8-8A1B-E46A70A5D39B}" type="sibTrans" cxnId="{3DC21C44-103E-4DBE-AAD2-E8579041741D}">
      <dgm:prSet/>
      <dgm:spPr/>
      <dgm:t>
        <a:bodyPr/>
        <a:lstStyle/>
        <a:p>
          <a:endParaRPr lang="es-ES"/>
        </a:p>
      </dgm:t>
    </dgm:pt>
    <dgm:pt modelId="{880BC213-E2DA-4CDD-A3E8-EB9FAC667CF0}">
      <dgm:prSet custT="1"/>
      <dgm:spPr/>
      <dgm:t>
        <a:bodyPr/>
        <a:lstStyle/>
        <a:p>
          <a:r>
            <a:rPr lang="es-ES" sz="1600" b="1" dirty="0" err="1"/>
            <a:t>October</a:t>
          </a:r>
          <a:r>
            <a:rPr lang="es-ES" sz="1600" b="1" dirty="0"/>
            <a:t> 2023</a:t>
          </a:r>
        </a:p>
      </dgm:t>
    </dgm:pt>
    <dgm:pt modelId="{69F44849-1370-46CE-B7DE-12FEC5C66D19}" type="parTrans" cxnId="{6188A366-DBD3-4A9E-B49B-6C90136F49D5}">
      <dgm:prSet/>
      <dgm:spPr/>
      <dgm:t>
        <a:bodyPr/>
        <a:lstStyle/>
        <a:p>
          <a:endParaRPr lang="es-ES"/>
        </a:p>
      </dgm:t>
    </dgm:pt>
    <dgm:pt modelId="{EA0C799E-5877-4A03-819D-E2F2CECC2305}" type="sibTrans" cxnId="{6188A366-DBD3-4A9E-B49B-6C90136F49D5}">
      <dgm:prSet/>
      <dgm:spPr/>
      <dgm:t>
        <a:bodyPr/>
        <a:lstStyle/>
        <a:p>
          <a:endParaRPr lang="es-ES"/>
        </a:p>
      </dgm:t>
    </dgm:pt>
    <dgm:pt modelId="{1DC9487F-FA23-4608-BE80-9E007B3FDCBE}" type="pres">
      <dgm:prSet presAssocID="{73531D77-59FC-49EC-A6A8-4690037F416C}" presName="Name0" presStyleCnt="0">
        <dgm:presLayoutVars>
          <dgm:dir/>
          <dgm:resizeHandles val="exact"/>
        </dgm:presLayoutVars>
      </dgm:prSet>
      <dgm:spPr/>
    </dgm:pt>
    <dgm:pt modelId="{939836F9-EEEB-4608-9082-45CE26CC14BF}" type="pres">
      <dgm:prSet presAssocID="{27209F1B-FD7F-410C-B9CD-30860B812575}" presName="parTxOnly" presStyleLbl="node1" presStyleIdx="0" presStyleCnt="7">
        <dgm:presLayoutVars>
          <dgm:bulletEnabled val="1"/>
        </dgm:presLayoutVars>
      </dgm:prSet>
      <dgm:spPr/>
      <dgm:t>
        <a:bodyPr/>
        <a:lstStyle/>
        <a:p>
          <a:endParaRPr lang="es-ES"/>
        </a:p>
      </dgm:t>
    </dgm:pt>
    <dgm:pt modelId="{50D838D0-53B6-49F0-BBE8-E439A22EC0A1}" type="pres">
      <dgm:prSet presAssocID="{BA709833-88D2-4D23-A157-993D153CE721}" presName="parSpace" presStyleCnt="0"/>
      <dgm:spPr/>
    </dgm:pt>
    <dgm:pt modelId="{D73E36E9-D878-4341-B312-35E8699C62CF}" type="pres">
      <dgm:prSet presAssocID="{ADB77E98-59F8-4AEE-86D9-BEB402BFECE3}" presName="parTxOnly" presStyleLbl="node1" presStyleIdx="1" presStyleCnt="7">
        <dgm:presLayoutVars>
          <dgm:bulletEnabled val="1"/>
        </dgm:presLayoutVars>
      </dgm:prSet>
      <dgm:spPr/>
      <dgm:t>
        <a:bodyPr/>
        <a:lstStyle/>
        <a:p>
          <a:endParaRPr lang="es-ES"/>
        </a:p>
      </dgm:t>
    </dgm:pt>
    <dgm:pt modelId="{2FBECB79-3574-4812-9A47-2811AF9D19A5}" type="pres">
      <dgm:prSet presAssocID="{22D4E5F0-19C6-4DAC-B48F-7E4397DD6B40}" presName="parSpace" presStyleCnt="0"/>
      <dgm:spPr/>
    </dgm:pt>
    <dgm:pt modelId="{4905A769-6049-4B43-A707-7F1998F57CA5}" type="pres">
      <dgm:prSet presAssocID="{BBEFAA59-2F19-407B-9040-CFA7484CF95C}" presName="parTxOnly" presStyleLbl="node1" presStyleIdx="2" presStyleCnt="7">
        <dgm:presLayoutVars>
          <dgm:bulletEnabled val="1"/>
        </dgm:presLayoutVars>
      </dgm:prSet>
      <dgm:spPr/>
      <dgm:t>
        <a:bodyPr/>
        <a:lstStyle/>
        <a:p>
          <a:endParaRPr lang="es-ES"/>
        </a:p>
      </dgm:t>
    </dgm:pt>
    <dgm:pt modelId="{B9750DBD-DB93-4BA2-8542-A963ED0C5CF4}" type="pres">
      <dgm:prSet presAssocID="{D2DF8303-5B63-42FE-BFE1-4C5CDC4FD766}" presName="parSpace" presStyleCnt="0"/>
      <dgm:spPr/>
    </dgm:pt>
    <dgm:pt modelId="{55CD4D80-095B-42A5-8B13-E3A8CD0F78F7}" type="pres">
      <dgm:prSet presAssocID="{D73F022C-FAC5-4496-8BC5-DEBF94C8B243}" presName="parTxOnly" presStyleLbl="node1" presStyleIdx="3" presStyleCnt="7">
        <dgm:presLayoutVars>
          <dgm:bulletEnabled val="1"/>
        </dgm:presLayoutVars>
      </dgm:prSet>
      <dgm:spPr/>
      <dgm:t>
        <a:bodyPr/>
        <a:lstStyle/>
        <a:p>
          <a:endParaRPr lang="es-ES"/>
        </a:p>
      </dgm:t>
    </dgm:pt>
    <dgm:pt modelId="{B0020ECB-97E5-40FE-8C27-7E6BC64F239D}" type="pres">
      <dgm:prSet presAssocID="{0F1E3230-90A8-439D-B820-AB8F9219BEC4}" presName="parSpace" presStyleCnt="0"/>
      <dgm:spPr/>
    </dgm:pt>
    <dgm:pt modelId="{5B122896-E18D-4C25-9CBD-B16F929C7FA0}" type="pres">
      <dgm:prSet presAssocID="{8E6E3ED0-6B85-4537-8693-6EA51C07E175}" presName="parTxOnly" presStyleLbl="node1" presStyleIdx="4" presStyleCnt="7">
        <dgm:presLayoutVars>
          <dgm:bulletEnabled val="1"/>
        </dgm:presLayoutVars>
      </dgm:prSet>
      <dgm:spPr/>
      <dgm:t>
        <a:bodyPr/>
        <a:lstStyle/>
        <a:p>
          <a:endParaRPr lang="es-ES"/>
        </a:p>
      </dgm:t>
    </dgm:pt>
    <dgm:pt modelId="{FDFC0A1F-0280-4E87-AB95-AF2CB3F47C3C}" type="pres">
      <dgm:prSet presAssocID="{7BF944B5-627E-4DE1-B54F-35BC431632B2}" presName="parSpace" presStyleCnt="0"/>
      <dgm:spPr/>
    </dgm:pt>
    <dgm:pt modelId="{2CEDC068-4E8F-4D1F-83F5-54E305588830}" type="pres">
      <dgm:prSet presAssocID="{90C3404A-3490-47A3-8DE8-0E5D542FFF79}" presName="parTxOnly" presStyleLbl="node1" presStyleIdx="5" presStyleCnt="7">
        <dgm:presLayoutVars>
          <dgm:bulletEnabled val="1"/>
        </dgm:presLayoutVars>
      </dgm:prSet>
      <dgm:spPr/>
      <dgm:t>
        <a:bodyPr/>
        <a:lstStyle/>
        <a:p>
          <a:endParaRPr lang="es-ES"/>
        </a:p>
      </dgm:t>
    </dgm:pt>
    <dgm:pt modelId="{34B25314-90F2-45E0-81D9-6CE7B2CA08F7}" type="pres">
      <dgm:prSet presAssocID="{E7042737-28A1-4BC8-8A1B-E46A70A5D39B}" presName="parSpace" presStyleCnt="0"/>
      <dgm:spPr/>
    </dgm:pt>
    <dgm:pt modelId="{2730751D-D967-4B49-A431-A9ECB0AA519F}" type="pres">
      <dgm:prSet presAssocID="{880BC213-E2DA-4CDD-A3E8-EB9FAC667CF0}" presName="parTxOnly" presStyleLbl="node1" presStyleIdx="6" presStyleCnt="7">
        <dgm:presLayoutVars>
          <dgm:bulletEnabled val="1"/>
        </dgm:presLayoutVars>
      </dgm:prSet>
      <dgm:spPr/>
      <dgm:t>
        <a:bodyPr/>
        <a:lstStyle/>
        <a:p>
          <a:endParaRPr lang="es-ES"/>
        </a:p>
      </dgm:t>
    </dgm:pt>
  </dgm:ptLst>
  <dgm:cxnLst>
    <dgm:cxn modelId="{6F33C42C-592B-4F3B-A741-F7722A866A63}" type="presOf" srcId="{BBEFAA59-2F19-407B-9040-CFA7484CF95C}" destId="{4905A769-6049-4B43-A707-7F1998F57CA5}" srcOrd="0" destOrd="0" presId="urn:microsoft.com/office/officeart/2005/8/layout/hChevron3"/>
    <dgm:cxn modelId="{2AB88047-1E29-4A4C-8E3B-EC3AD585CE31}" srcId="{73531D77-59FC-49EC-A6A8-4690037F416C}" destId="{BBEFAA59-2F19-407B-9040-CFA7484CF95C}" srcOrd="2" destOrd="0" parTransId="{E681FBC5-3400-441C-8327-52E4D6D304C8}" sibTransId="{D2DF8303-5B63-42FE-BFE1-4C5CDC4FD766}"/>
    <dgm:cxn modelId="{C48DCB54-428C-4517-B5E5-30751AC8D929}" type="presOf" srcId="{ADB77E98-59F8-4AEE-86D9-BEB402BFECE3}" destId="{D73E36E9-D878-4341-B312-35E8699C62CF}" srcOrd="0" destOrd="0" presId="urn:microsoft.com/office/officeart/2005/8/layout/hChevron3"/>
    <dgm:cxn modelId="{393AAF44-3C51-4F93-9986-2FDCC18BCF2A}" srcId="{73531D77-59FC-49EC-A6A8-4690037F416C}" destId="{8E6E3ED0-6B85-4537-8693-6EA51C07E175}" srcOrd="4" destOrd="0" parTransId="{186CB2BB-C5CC-4D45-83F4-3AB6A7B9E00D}" sibTransId="{7BF944B5-627E-4DE1-B54F-35BC431632B2}"/>
    <dgm:cxn modelId="{51CFC509-B54C-407E-9C2C-967DE708FC33}" srcId="{73531D77-59FC-49EC-A6A8-4690037F416C}" destId="{27209F1B-FD7F-410C-B9CD-30860B812575}" srcOrd="0" destOrd="0" parTransId="{7DA427EB-9318-40A0-932A-C70C38E0D558}" sibTransId="{BA709833-88D2-4D23-A157-993D153CE721}"/>
    <dgm:cxn modelId="{2D127492-75A7-4CF8-95E8-6BF5F6162856}" srcId="{73531D77-59FC-49EC-A6A8-4690037F416C}" destId="{ADB77E98-59F8-4AEE-86D9-BEB402BFECE3}" srcOrd="1" destOrd="0" parTransId="{57D00DE6-1D79-426A-AA05-E31F0387C08D}" sibTransId="{22D4E5F0-19C6-4DAC-B48F-7E4397DD6B40}"/>
    <dgm:cxn modelId="{6188A366-DBD3-4A9E-B49B-6C90136F49D5}" srcId="{73531D77-59FC-49EC-A6A8-4690037F416C}" destId="{880BC213-E2DA-4CDD-A3E8-EB9FAC667CF0}" srcOrd="6" destOrd="0" parTransId="{69F44849-1370-46CE-B7DE-12FEC5C66D19}" sibTransId="{EA0C799E-5877-4A03-819D-E2F2CECC2305}"/>
    <dgm:cxn modelId="{710934B3-54AE-449C-9F61-D16833096866}" type="presOf" srcId="{27209F1B-FD7F-410C-B9CD-30860B812575}" destId="{939836F9-EEEB-4608-9082-45CE26CC14BF}" srcOrd="0" destOrd="0" presId="urn:microsoft.com/office/officeart/2005/8/layout/hChevron3"/>
    <dgm:cxn modelId="{6FA6DC2D-6D0D-4BDC-8F4E-60DB8EC43138}" type="presOf" srcId="{90C3404A-3490-47A3-8DE8-0E5D542FFF79}" destId="{2CEDC068-4E8F-4D1F-83F5-54E305588830}" srcOrd="0" destOrd="0" presId="urn:microsoft.com/office/officeart/2005/8/layout/hChevron3"/>
    <dgm:cxn modelId="{BD1266FE-4855-4132-9961-DA9F6BB3817D}" type="presOf" srcId="{8E6E3ED0-6B85-4537-8693-6EA51C07E175}" destId="{5B122896-E18D-4C25-9CBD-B16F929C7FA0}" srcOrd="0" destOrd="0" presId="urn:microsoft.com/office/officeart/2005/8/layout/hChevron3"/>
    <dgm:cxn modelId="{B328502F-7A31-490E-A27F-AABD173254B1}" type="presOf" srcId="{73531D77-59FC-49EC-A6A8-4690037F416C}" destId="{1DC9487F-FA23-4608-BE80-9E007B3FDCBE}" srcOrd="0" destOrd="0" presId="urn:microsoft.com/office/officeart/2005/8/layout/hChevron3"/>
    <dgm:cxn modelId="{E2FC79DA-5DBC-4ABA-BFCB-8A0D79528E14}" srcId="{73531D77-59FC-49EC-A6A8-4690037F416C}" destId="{D73F022C-FAC5-4496-8BC5-DEBF94C8B243}" srcOrd="3" destOrd="0" parTransId="{3849AFF5-32B3-4D59-A141-43D47FE38692}" sibTransId="{0F1E3230-90A8-439D-B820-AB8F9219BEC4}"/>
    <dgm:cxn modelId="{B64C4B5D-00A5-4BD2-A6DE-7B2F6367FD44}" type="presOf" srcId="{880BC213-E2DA-4CDD-A3E8-EB9FAC667CF0}" destId="{2730751D-D967-4B49-A431-A9ECB0AA519F}" srcOrd="0" destOrd="0" presId="urn:microsoft.com/office/officeart/2005/8/layout/hChevron3"/>
    <dgm:cxn modelId="{B9B6B522-91D7-4011-9749-AE93F3A56BEF}" type="presOf" srcId="{D73F022C-FAC5-4496-8BC5-DEBF94C8B243}" destId="{55CD4D80-095B-42A5-8B13-E3A8CD0F78F7}" srcOrd="0" destOrd="0" presId="urn:microsoft.com/office/officeart/2005/8/layout/hChevron3"/>
    <dgm:cxn modelId="{3DC21C44-103E-4DBE-AAD2-E8579041741D}" srcId="{73531D77-59FC-49EC-A6A8-4690037F416C}" destId="{90C3404A-3490-47A3-8DE8-0E5D542FFF79}" srcOrd="5" destOrd="0" parTransId="{851C4354-DDF7-4DE4-9560-BA2F16840E5A}" sibTransId="{E7042737-28A1-4BC8-8A1B-E46A70A5D39B}"/>
    <dgm:cxn modelId="{A1F2CF61-083C-4BFA-B9B8-1EE9E9C80D02}" type="presParOf" srcId="{1DC9487F-FA23-4608-BE80-9E007B3FDCBE}" destId="{939836F9-EEEB-4608-9082-45CE26CC14BF}" srcOrd="0" destOrd="0" presId="urn:microsoft.com/office/officeart/2005/8/layout/hChevron3"/>
    <dgm:cxn modelId="{BE9723F5-FC4C-4235-8286-C7A85E06B1A0}" type="presParOf" srcId="{1DC9487F-FA23-4608-BE80-9E007B3FDCBE}" destId="{50D838D0-53B6-49F0-BBE8-E439A22EC0A1}" srcOrd="1" destOrd="0" presId="urn:microsoft.com/office/officeart/2005/8/layout/hChevron3"/>
    <dgm:cxn modelId="{5D717E66-462E-4269-9C3E-695B34F6C435}" type="presParOf" srcId="{1DC9487F-FA23-4608-BE80-9E007B3FDCBE}" destId="{D73E36E9-D878-4341-B312-35E8699C62CF}" srcOrd="2" destOrd="0" presId="urn:microsoft.com/office/officeart/2005/8/layout/hChevron3"/>
    <dgm:cxn modelId="{7E8A18FF-2A40-470B-BEFE-3792C436472E}" type="presParOf" srcId="{1DC9487F-FA23-4608-BE80-9E007B3FDCBE}" destId="{2FBECB79-3574-4812-9A47-2811AF9D19A5}" srcOrd="3" destOrd="0" presId="urn:microsoft.com/office/officeart/2005/8/layout/hChevron3"/>
    <dgm:cxn modelId="{1B0824EC-D865-4185-A115-804E16925320}" type="presParOf" srcId="{1DC9487F-FA23-4608-BE80-9E007B3FDCBE}" destId="{4905A769-6049-4B43-A707-7F1998F57CA5}" srcOrd="4" destOrd="0" presId="urn:microsoft.com/office/officeart/2005/8/layout/hChevron3"/>
    <dgm:cxn modelId="{946EA842-A8DB-4232-93F1-C67920F124A9}" type="presParOf" srcId="{1DC9487F-FA23-4608-BE80-9E007B3FDCBE}" destId="{B9750DBD-DB93-4BA2-8542-A963ED0C5CF4}" srcOrd="5" destOrd="0" presId="urn:microsoft.com/office/officeart/2005/8/layout/hChevron3"/>
    <dgm:cxn modelId="{F0D2F234-7513-4AD5-9BFF-EAF6D51432EB}" type="presParOf" srcId="{1DC9487F-FA23-4608-BE80-9E007B3FDCBE}" destId="{55CD4D80-095B-42A5-8B13-E3A8CD0F78F7}" srcOrd="6" destOrd="0" presId="urn:microsoft.com/office/officeart/2005/8/layout/hChevron3"/>
    <dgm:cxn modelId="{0644088D-4069-4AE4-A0FB-C644651ABB1E}" type="presParOf" srcId="{1DC9487F-FA23-4608-BE80-9E007B3FDCBE}" destId="{B0020ECB-97E5-40FE-8C27-7E6BC64F239D}" srcOrd="7" destOrd="0" presId="urn:microsoft.com/office/officeart/2005/8/layout/hChevron3"/>
    <dgm:cxn modelId="{9B3A5CD3-E349-4CE8-A99F-D1FC6F326AEA}" type="presParOf" srcId="{1DC9487F-FA23-4608-BE80-9E007B3FDCBE}" destId="{5B122896-E18D-4C25-9CBD-B16F929C7FA0}" srcOrd="8" destOrd="0" presId="urn:microsoft.com/office/officeart/2005/8/layout/hChevron3"/>
    <dgm:cxn modelId="{B2C2BBA5-A33E-43F5-8ECF-1373EDB5F040}" type="presParOf" srcId="{1DC9487F-FA23-4608-BE80-9E007B3FDCBE}" destId="{FDFC0A1F-0280-4E87-AB95-AF2CB3F47C3C}" srcOrd="9" destOrd="0" presId="urn:microsoft.com/office/officeart/2005/8/layout/hChevron3"/>
    <dgm:cxn modelId="{A827EE6F-4B6C-4A8D-83A8-887AF275D1ED}" type="presParOf" srcId="{1DC9487F-FA23-4608-BE80-9E007B3FDCBE}" destId="{2CEDC068-4E8F-4D1F-83F5-54E305588830}" srcOrd="10" destOrd="0" presId="urn:microsoft.com/office/officeart/2005/8/layout/hChevron3"/>
    <dgm:cxn modelId="{6978AA4A-63BF-42E2-8CCD-B92A84426C7A}" type="presParOf" srcId="{1DC9487F-FA23-4608-BE80-9E007B3FDCBE}" destId="{34B25314-90F2-45E0-81D9-6CE7B2CA08F7}" srcOrd="11" destOrd="0" presId="urn:microsoft.com/office/officeart/2005/8/layout/hChevron3"/>
    <dgm:cxn modelId="{9DD64B64-E760-4A04-A187-14D87985828F}" type="presParOf" srcId="{1DC9487F-FA23-4608-BE80-9E007B3FDCBE}" destId="{2730751D-D967-4B49-A431-A9ECB0AA519F}" srcOrd="12"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3531D77-59FC-49EC-A6A8-4690037F416C}" type="doc">
      <dgm:prSet loTypeId="urn:microsoft.com/office/officeart/2005/8/layout/hChevron3" loCatId="process" qsTypeId="urn:microsoft.com/office/officeart/2005/8/quickstyle/simple1" qsCatId="simple" csTypeId="urn:microsoft.com/office/officeart/2005/8/colors/accent0_3" csCatId="mainScheme" phldr="1"/>
      <dgm:spPr/>
    </dgm:pt>
    <dgm:pt modelId="{27209F1B-FD7F-410C-B9CD-30860B812575}">
      <dgm:prSet custT="1"/>
      <dgm:spPr/>
      <dgm:t>
        <a:bodyPr/>
        <a:lstStyle/>
        <a:p>
          <a:r>
            <a:rPr lang="es-ES" sz="1600" b="1" dirty="0"/>
            <a:t>April 2023</a:t>
          </a:r>
        </a:p>
      </dgm:t>
    </dgm:pt>
    <dgm:pt modelId="{7DA427EB-9318-40A0-932A-C70C38E0D558}" type="parTrans" cxnId="{51CFC509-B54C-407E-9C2C-967DE708FC33}">
      <dgm:prSet/>
      <dgm:spPr/>
      <dgm:t>
        <a:bodyPr/>
        <a:lstStyle/>
        <a:p>
          <a:endParaRPr lang="es-ES"/>
        </a:p>
      </dgm:t>
    </dgm:pt>
    <dgm:pt modelId="{BA709833-88D2-4D23-A157-993D153CE721}" type="sibTrans" cxnId="{51CFC509-B54C-407E-9C2C-967DE708FC33}">
      <dgm:prSet/>
      <dgm:spPr/>
      <dgm:t>
        <a:bodyPr/>
        <a:lstStyle/>
        <a:p>
          <a:endParaRPr lang="es-ES"/>
        </a:p>
      </dgm:t>
    </dgm:pt>
    <dgm:pt modelId="{ADB77E98-59F8-4AEE-86D9-BEB402BFECE3}">
      <dgm:prSet custT="1"/>
      <dgm:spPr/>
      <dgm:t>
        <a:bodyPr/>
        <a:lstStyle/>
        <a:p>
          <a:r>
            <a:rPr lang="es-ES" sz="1600" b="1" dirty="0"/>
            <a:t>May 2023</a:t>
          </a:r>
        </a:p>
      </dgm:t>
    </dgm:pt>
    <dgm:pt modelId="{57D00DE6-1D79-426A-AA05-E31F0387C08D}" type="parTrans" cxnId="{2D127492-75A7-4CF8-95E8-6BF5F6162856}">
      <dgm:prSet/>
      <dgm:spPr/>
      <dgm:t>
        <a:bodyPr/>
        <a:lstStyle/>
        <a:p>
          <a:endParaRPr lang="es-ES"/>
        </a:p>
      </dgm:t>
    </dgm:pt>
    <dgm:pt modelId="{22D4E5F0-19C6-4DAC-B48F-7E4397DD6B40}" type="sibTrans" cxnId="{2D127492-75A7-4CF8-95E8-6BF5F6162856}">
      <dgm:prSet/>
      <dgm:spPr/>
      <dgm:t>
        <a:bodyPr/>
        <a:lstStyle/>
        <a:p>
          <a:endParaRPr lang="es-ES"/>
        </a:p>
      </dgm:t>
    </dgm:pt>
    <dgm:pt modelId="{BBEFAA59-2F19-407B-9040-CFA7484CF95C}">
      <dgm:prSet custT="1"/>
      <dgm:spPr/>
      <dgm:t>
        <a:bodyPr/>
        <a:lstStyle/>
        <a:p>
          <a:r>
            <a:rPr lang="es-ES" sz="1600" b="1" dirty="0"/>
            <a:t>June 2023</a:t>
          </a:r>
        </a:p>
      </dgm:t>
    </dgm:pt>
    <dgm:pt modelId="{E681FBC5-3400-441C-8327-52E4D6D304C8}" type="parTrans" cxnId="{2AB88047-1E29-4A4C-8E3B-EC3AD585CE31}">
      <dgm:prSet/>
      <dgm:spPr/>
      <dgm:t>
        <a:bodyPr/>
        <a:lstStyle/>
        <a:p>
          <a:endParaRPr lang="es-ES"/>
        </a:p>
      </dgm:t>
    </dgm:pt>
    <dgm:pt modelId="{D2DF8303-5B63-42FE-BFE1-4C5CDC4FD766}" type="sibTrans" cxnId="{2AB88047-1E29-4A4C-8E3B-EC3AD585CE31}">
      <dgm:prSet/>
      <dgm:spPr/>
      <dgm:t>
        <a:bodyPr/>
        <a:lstStyle/>
        <a:p>
          <a:endParaRPr lang="es-ES"/>
        </a:p>
      </dgm:t>
    </dgm:pt>
    <dgm:pt modelId="{D73F022C-FAC5-4496-8BC5-DEBF94C8B243}">
      <dgm:prSet custT="1"/>
      <dgm:spPr/>
      <dgm:t>
        <a:bodyPr/>
        <a:lstStyle/>
        <a:p>
          <a:r>
            <a:rPr lang="es-ES" sz="1600" b="1" dirty="0" err="1"/>
            <a:t>July</a:t>
          </a:r>
          <a:r>
            <a:rPr lang="es-ES" sz="1600" b="1" dirty="0"/>
            <a:t> 2023</a:t>
          </a:r>
        </a:p>
      </dgm:t>
    </dgm:pt>
    <dgm:pt modelId="{3849AFF5-32B3-4D59-A141-43D47FE38692}" type="parTrans" cxnId="{E2FC79DA-5DBC-4ABA-BFCB-8A0D79528E14}">
      <dgm:prSet/>
      <dgm:spPr/>
      <dgm:t>
        <a:bodyPr/>
        <a:lstStyle/>
        <a:p>
          <a:endParaRPr lang="es-ES"/>
        </a:p>
      </dgm:t>
    </dgm:pt>
    <dgm:pt modelId="{0F1E3230-90A8-439D-B820-AB8F9219BEC4}" type="sibTrans" cxnId="{E2FC79DA-5DBC-4ABA-BFCB-8A0D79528E14}">
      <dgm:prSet/>
      <dgm:spPr/>
      <dgm:t>
        <a:bodyPr/>
        <a:lstStyle/>
        <a:p>
          <a:endParaRPr lang="es-ES"/>
        </a:p>
      </dgm:t>
    </dgm:pt>
    <dgm:pt modelId="{8E6E3ED0-6B85-4537-8693-6EA51C07E175}">
      <dgm:prSet custT="1"/>
      <dgm:spPr/>
      <dgm:t>
        <a:bodyPr/>
        <a:lstStyle/>
        <a:p>
          <a:r>
            <a:rPr lang="es-ES" sz="1600" b="1" dirty="0"/>
            <a:t>August 2023</a:t>
          </a:r>
        </a:p>
      </dgm:t>
    </dgm:pt>
    <dgm:pt modelId="{186CB2BB-C5CC-4D45-83F4-3AB6A7B9E00D}" type="parTrans" cxnId="{393AAF44-3C51-4F93-9986-2FDCC18BCF2A}">
      <dgm:prSet/>
      <dgm:spPr/>
      <dgm:t>
        <a:bodyPr/>
        <a:lstStyle/>
        <a:p>
          <a:endParaRPr lang="es-ES"/>
        </a:p>
      </dgm:t>
    </dgm:pt>
    <dgm:pt modelId="{7BF944B5-627E-4DE1-B54F-35BC431632B2}" type="sibTrans" cxnId="{393AAF44-3C51-4F93-9986-2FDCC18BCF2A}">
      <dgm:prSet/>
      <dgm:spPr/>
      <dgm:t>
        <a:bodyPr/>
        <a:lstStyle/>
        <a:p>
          <a:endParaRPr lang="es-ES"/>
        </a:p>
      </dgm:t>
    </dgm:pt>
    <dgm:pt modelId="{90C3404A-3490-47A3-8DE8-0E5D542FFF79}">
      <dgm:prSet custT="1"/>
      <dgm:spPr/>
      <dgm:t>
        <a:bodyPr/>
        <a:lstStyle/>
        <a:p>
          <a:r>
            <a:rPr lang="es-ES" sz="1600" b="1" dirty="0" err="1"/>
            <a:t>September</a:t>
          </a:r>
          <a:r>
            <a:rPr lang="es-ES" sz="1600" b="1" dirty="0"/>
            <a:t> 2023</a:t>
          </a:r>
        </a:p>
      </dgm:t>
    </dgm:pt>
    <dgm:pt modelId="{851C4354-DDF7-4DE4-9560-BA2F16840E5A}" type="parTrans" cxnId="{3DC21C44-103E-4DBE-AAD2-E8579041741D}">
      <dgm:prSet/>
      <dgm:spPr/>
      <dgm:t>
        <a:bodyPr/>
        <a:lstStyle/>
        <a:p>
          <a:endParaRPr lang="es-ES"/>
        </a:p>
      </dgm:t>
    </dgm:pt>
    <dgm:pt modelId="{E7042737-28A1-4BC8-8A1B-E46A70A5D39B}" type="sibTrans" cxnId="{3DC21C44-103E-4DBE-AAD2-E8579041741D}">
      <dgm:prSet/>
      <dgm:spPr/>
      <dgm:t>
        <a:bodyPr/>
        <a:lstStyle/>
        <a:p>
          <a:endParaRPr lang="es-ES"/>
        </a:p>
      </dgm:t>
    </dgm:pt>
    <dgm:pt modelId="{880BC213-E2DA-4CDD-A3E8-EB9FAC667CF0}">
      <dgm:prSet custT="1"/>
      <dgm:spPr/>
      <dgm:t>
        <a:bodyPr/>
        <a:lstStyle/>
        <a:p>
          <a:r>
            <a:rPr lang="es-ES" sz="1600" b="1" dirty="0" err="1"/>
            <a:t>October</a:t>
          </a:r>
          <a:r>
            <a:rPr lang="es-ES" sz="1600" b="1" dirty="0"/>
            <a:t> 2023</a:t>
          </a:r>
        </a:p>
      </dgm:t>
    </dgm:pt>
    <dgm:pt modelId="{69F44849-1370-46CE-B7DE-12FEC5C66D19}" type="parTrans" cxnId="{6188A366-DBD3-4A9E-B49B-6C90136F49D5}">
      <dgm:prSet/>
      <dgm:spPr/>
      <dgm:t>
        <a:bodyPr/>
        <a:lstStyle/>
        <a:p>
          <a:endParaRPr lang="es-ES"/>
        </a:p>
      </dgm:t>
    </dgm:pt>
    <dgm:pt modelId="{EA0C799E-5877-4A03-819D-E2F2CECC2305}" type="sibTrans" cxnId="{6188A366-DBD3-4A9E-B49B-6C90136F49D5}">
      <dgm:prSet/>
      <dgm:spPr/>
      <dgm:t>
        <a:bodyPr/>
        <a:lstStyle/>
        <a:p>
          <a:endParaRPr lang="es-ES"/>
        </a:p>
      </dgm:t>
    </dgm:pt>
    <dgm:pt modelId="{1DC9487F-FA23-4608-BE80-9E007B3FDCBE}" type="pres">
      <dgm:prSet presAssocID="{73531D77-59FC-49EC-A6A8-4690037F416C}" presName="Name0" presStyleCnt="0">
        <dgm:presLayoutVars>
          <dgm:dir/>
          <dgm:resizeHandles val="exact"/>
        </dgm:presLayoutVars>
      </dgm:prSet>
      <dgm:spPr/>
    </dgm:pt>
    <dgm:pt modelId="{939836F9-EEEB-4608-9082-45CE26CC14BF}" type="pres">
      <dgm:prSet presAssocID="{27209F1B-FD7F-410C-B9CD-30860B812575}" presName="parTxOnly" presStyleLbl="node1" presStyleIdx="0" presStyleCnt="7">
        <dgm:presLayoutVars>
          <dgm:bulletEnabled val="1"/>
        </dgm:presLayoutVars>
      </dgm:prSet>
      <dgm:spPr/>
      <dgm:t>
        <a:bodyPr/>
        <a:lstStyle/>
        <a:p>
          <a:endParaRPr lang="es-ES"/>
        </a:p>
      </dgm:t>
    </dgm:pt>
    <dgm:pt modelId="{50D838D0-53B6-49F0-BBE8-E439A22EC0A1}" type="pres">
      <dgm:prSet presAssocID="{BA709833-88D2-4D23-A157-993D153CE721}" presName="parSpace" presStyleCnt="0"/>
      <dgm:spPr/>
    </dgm:pt>
    <dgm:pt modelId="{D73E36E9-D878-4341-B312-35E8699C62CF}" type="pres">
      <dgm:prSet presAssocID="{ADB77E98-59F8-4AEE-86D9-BEB402BFECE3}" presName="parTxOnly" presStyleLbl="node1" presStyleIdx="1" presStyleCnt="7">
        <dgm:presLayoutVars>
          <dgm:bulletEnabled val="1"/>
        </dgm:presLayoutVars>
      </dgm:prSet>
      <dgm:spPr/>
      <dgm:t>
        <a:bodyPr/>
        <a:lstStyle/>
        <a:p>
          <a:endParaRPr lang="es-ES"/>
        </a:p>
      </dgm:t>
    </dgm:pt>
    <dgm:pt modelId="{2FBECB79-3574-4812-9A47-2811AF9D19A5}" type="pres">
      <dgm:prSet presAssocID="{22D4E5F0-19C6-4DAC-B48F-7E4397DD6B40}" presName="parSpace" presStyleCnt="0"/>
      <dgm:spPr/>
    </dgm:pt>
    <dgm:pt modelId="{4905A769-6049-4B43-A707-7F1998F57CA5}" type="pres">
      <dgm:prSet presAssocID="{BBEFAA59-2F19-407B-9040-CFA7484CF95C}" presName="parTxOnly" presStyleLbl="node1" presStyleIdx="2" presStyleCnt="7">
        <dgm:presLayoutVars>
          <dgm:bulletEnabled val="1"/>
        </dgm:presLayoutVars>
      </dgm:prSet>
      <dgm:spPr/>
      <dgm:t>
        <a:bodyPr/>
        <a:lstStyle/>
        <a:p>
          <a:endParaRPr lang="es-ES"/>
        </a:p>
      </dgm:t>
    </dgm:pt>
    <dgm:pt modelId="{B9750DBD-DB93-4BA2-8542-A963ED0C5CF4}" type="pres">
      <dgm:prSet presAssocID="{D2DF8303-5B63-42FE-BFE1-4C5CDC4FD766}" presName="parSpace" presStyleCnt="0"/>
      <dgm:spPr/>
    </dgm:pt>
    <dgm:pt modelId="{55CD4D80-095B-42A5-8B13-E3A8CD0F78F7}" type="pres">
      <dgm:prSet presAssocID="{D73F022C-FAC5-4496-8BC5-DEBF94C8B243}" presName="parTxOnly" presStyleLbl="node1" presStyleIdx="3" presStyleCnt="7">
        <dgm:presLayoutVars>
          <dgm:bulletEnabled val="1"/>
        </dgm:presLayoutVars>
      </dgm:prSet>
      <dgm:spPr/>
      <dgm:t>
        <a:bodyPr/>
        <a:lstStyle/>
        <a:p>
          <a:endParaRPr lang="es-ES"/>
        </a:p>
      </dgm:t>
    </dgm:pt>
    <dgm:pt modelId="{B0020ECB-97E5-40FE-8C27-7E6BC64F239D}" type="pres">
      <dgm:prSet presAssocID="{0F1E3230-90A8-439D-B820-AB8F9219BEC4}" presName="parSpace" presStyleCnt="0"/>
      <dgm:spPr/>
    </dgm:pt>
    <dgm:pt modelId="{5B122896-E18D-4C25-9CBD-B16F929C7FA0}" type="pres">
      <dgm:prSet presAssocID="{8E6E3ED0-6B85-4537-8693-6EA51C07E175}" presName="parTxOnly" presStyleLbl="node1" presStyleIdx="4" presStyleCnt="7">
        <dgm:presLayoutVars>
          <dgm:bulletEnabled val="1"/>
        </dgm:presLayoutVars>
      </dgm:prSet>
      <dgm:spPr/>
      <dgm:t>
        <a:bodyPr/>
        <a:lstStyle/>
        <a:p>
          <a:endParaRPr lang="es-ES"/>
        </a:p>
      </dgm:t>
    </dgm:pt>
    <dgm:pt modelId="{FDFC0A1F-0280-4E87-AB95-AF2CB3F47C3C}" type="pres">
      <dgm:prSet presAssocID="{7BF944B5-627E-4DE1-B54F-35BC431632B2}" presName="parSpace" presStyleCnt="0"/>
      <dgm:spPr/>
    </dgm:pt>
    <dgm:pt modelId="{2CEDC068-4E8F-4D1F-83F5-54E305588830}" type="pres">
      <dgm:prSet presAssocID="{90C3404A-3490-47A3-8DE8-0E5D542FFF79}" presName="parTxOnly" presStyleLbl="node1" presStyleIdx="5" presStyleCnt="7">
        <dgm:presLayoutVars>
          <dgm:bulletEnabled val="1"/>
        </dgm:presLayoutVars>
      </dgm:prSet>
      <dgm:spPr/>
      <dgm:t>
        <a:bodyPr/>
        <a:lstStyle/>
        <a:p>
          <a:endParaRPr lang="es-ES"/>
        </a:p>
      </dgm:t>
    </dgm:pt>
    <dgm:pt modelId="{34B25314-90F2-45E0-81D9-6CE7B2CA08F7}" type="pres">
      <dgm:prSet presAssocID="{E7042737-28A1-4BC8-8A1B-E46A70A5D39B}" presName="parSpace" presStyleCnt="0"/>
      <dgm:spPr/>
    </dgm:pt>
    <dgm:pt modelId="{2730751D-D967-4B49-A431-A9ECB0AA519F}" type="pres">
      <dgm:prSet presAssocID="{880BC213-E2DA-4CDD-A3E8-EB9FAC667CF0}" presName="parTxOnly" presStyleLbl="node1" presStyleIdx="6" presStyleCnt="7">
        <dgm:presLayoutVars>
          <dgm:bulletEnabled val="1"/>
        </dgm:presLayoutVars>
      </dgm:prSet>
      <dgm:spPr/>
      <dgm:t>
        <a:bodyPr/>
        <a:lstStyle/>
        <a:p>
          <a:endParaRPr lang="es-ES"/>
        </a:p>
      </dgm:t>
    </dgm:pt>
  </dgm:ptLst>
  <dgm:cxnLst>
    <dgm:cxn modelId="{6F33C42C-592B-4F3B-A741-F7722A866A63}" type="presOf" srcId="{BBEFAA59-2F19-407B-9040-CFA7484CF95C}" destId="{4905A769-6049-4B43-A707-7F1998F57CA5}" srcOrd="0" destOrd="0" presId="urn:microsoft.com/office/officeart/2005/8/layout/hChevron3"/>
    <dgm:cxn modelId="{2AB88047-1E29-4A4C-8E3B-EC3AD585CE31}" srcId="{73531D77-59FC-49EC-A6A8-4690037F416C}" destId="{BBEFAA59-2F19-407B-9040-CFA7484CF95C}" srcOrd="2" destOrd="0" parTransId="{E681FBC5-3400-441C-8327-52E4D6D304C8}" sibTransId="{D2DF8303-5B63-42FE-BFE1-4C5CDC4FD766}"/>
    <dgm:cxn modelId="{C48DCB54-428C-4517-B5E5-30751AC8D929}" type="presOf" srcId="{ADB77E98-59F8-4AEE-86D9-BEB402BFECE3}" destId="{D73E36E9-D878-4341-B312-35E8699C62CF}" srcOrd="0" destOrd="0" presId="urn:microsoft.com/office/officeart/2005/8/layout/hChevron3"/>
    <dgm:cxn modelId="{393AAF44-3C51-4F93-9986-2FDCC18BCF2A}" srcId="{73531D77-59FC-49EC-A6A8-4690037F416C}" destId="{8E6E3ED0-6B85-4537-8693-6EA51C07E175}" srcOrd="4" destOrd="0" parTransId="{186CB2BB-C5CC-4D45-83F4-3AB6A7B9E00D}" sibTransId="{7BF944B5-627E-4DE1-B54F-35BC431632B2}"/>
    <dgm:cxn modelId="{51CFC509-B54C-407E-9C2C-967DE708FC33}" srcId="{73531D77-59FC-49EC-A6A8-4690037F416C}" destId="{27209F1B-FD7F-410C-B9CD-30860B812575}" srcOrd="0" destOrd="0" parTransId="{7DA427EB-9318-40A0-932A-C70C38E0D558}" sibTransId="{BA709833-88D2-4D23-A157-993D153CE721}"/>
    <dgm:cxn modelId="{2D127492-75A7-4CF8-95E8-6BF5F6162856}" srcId="{73531D77-59FC-49EC-A6A8-4690037F416C}" destId="{ADB77E98-59F8-4AEE-86D9-BEB402BFECE3}" srcOrd="1" destOrd="0" parTransId="{57D00DE6-1D79-426A-AA05-E31F0387C08D}" sibTransId="{22D4E5F0-19C6-4DAC-B48F-7E4397DD6B40}"/>
    <dgm:cxn modelId="{6188A366-DBD3-4A9E-B49B-6C90136F49D5}" srcId="{73531D77-59FC-49EC-A6A8-4690037F416C}" destId="{880BC213-E2DA-4CDD-A3E8-EB9FAC667CF0}" srcOrd="6" destOrd="0" parTransId="{69F44849-1370-46CE-B7DE-12FEC5C66D19}" sibTransId="{EA0C799E-5877-4A03-819D-E2F2CECC2305}"/>
    <dgm:cxn modelId="{710934B3-54AE-449C-9F61-D16833096866}" type="presOf" srcId="{27209F1B-FD7F-410C-B9CD-30860B812575}" destId="{939836F9-EEEB-4608-9082-45CE26CC14BF}" srcOrd="0" destOrd="0" presId="urn:microsoft.com/office/officeart/2005/8/layout/hChevron3"/>
    <dgm:cxn modelId="{6FA6DC2D-6D0D-4BDC-8F4E-60DB8EC43138}" type="presOf" srcId="{90C3404A-3490-47A3-8DE8-0E5D542FFF79}" destId="{2CEDC068-4E8F-4D1F-83F5-54E305588830}" srcOrd="0" destOrd="0" presId="urn:microsoft.com/office/officeart/2005/8/layout/hChevron3"/>
    <dgm:cxn modelId="{BD1266FE-4855-4132-9961-DA9F6BB3817D}" type="presOf" srcId="{8E6E3ED0-6B85-4537-8693-6EA51C07E175}" destId="{5B122896-E18D-4C25-9CBD-B16F929C7FA0}" srcOrd="0" destOrd="0" presId="urn:microsoft.com/office/officeart/2005/8/layout/hChevron3"/>
    <dgm:cxn modelId="{B328502F-7A31-490E-A27F-AABD173254B1}" type="presOf" srcId="{73531D77-59FC-49EC-A6A8-4690037F416C}" destId="{1DC9487F-FA23-4608-BE80-9E007B3FDCBE}" srcOrd="0" destOrd="0" presId="urn:microsoft.com/office/officeart/2005/8/layout/hChevron3"/>
    <dgm:cxn modelId="{E2FC79DA-5DBC-4ABA-BFCB-8A0D79528E14}" srcId="{73531D77-59FC-49EC-A6A8-4690037F416C}" destId="{D73F022C-FAC5-4496-8BC5-DEBF94C8B243}" srcOrd="3" destOrd="0" parTransId="{3849AFF5-32B3-4D59-A141-43D47FE38692}" sibTransId="{0F1E3230-90A8-439D-B820-AB8F9219BEC4}"/>
    <dgm:cxn modelId="{B64C4B5D-00A5-4BD2-A6DE-7B2F6367FD44}" type="presOf" srcId="{880BC213-E2DA-4CDD-A3E8-EB9FAC667CF0}" destId="{2730751D-D967-4B49-A431-A9ECB0AA519F}" srcOrd="0" destOrd="0" presId="urn:microsoft.com/office/officeart/2005/8/layout/hChevron3"/>
    <dgm:cxn modelId="{B9B6B522-91D7-4011-9749-AE93F3A56BEF}" type="presOf" srcId="{D73F022C-FAC5-4496-8BC5-DEBF94C8B243}" destId="{55CD4D80-095B-42A5-8B13-E3A8CD0F78F7}" srcOrd="0" destOrd="0" presId="urn:microsoft.com/office/officeart/2005/8/layout/hChevron3"/>
    <dgm:cxn modelId="{3DC21C44-103E-4DBE-AAD2-E8579041741D}" srcId="{73531D77-59FC-49EC-A6A8-4690037F416C}" destId="{90C3404A-3490-47A3-8DE8-0E5D542FFF79}" srcOrd="5" destOrd="0" parTransId="{851C4354-DDF7-4DE4-9560-BA2F16840E5A}" sibTransId="{E7042737-28A1-4BC8-8A1B-E46A70A5D39B}"/>
    <dgm:cxn modelId="{A1F2CF61-083C-4BFA-B9B8-1EE9E9C80D02}" type="presParOf" srcId="{1DC9487F-FA23-4608-BE80-9E007B3FDCBE}" destId="{939836F9-EEEB-4608-9082-45CE26CC14BF}" srcOrd="0" destOrd="0" presId="urn:microsoft.com/office/officeart/2005/8/layout/hChevron3"/>
    <dgm:cxn modelId="{BE9723F5-FC4C-4235-8286-C7A85E06B1A0}" type="presParOf" srcId="{1DC9487F-FA23-4608-BE80-9E007B3FDCBE}" destId="{50D838D0-53B6-49F0-BBE8-E439A22EC0A1}" srcOrd="1" destOrd="0" presId="urn:microsoft.com/office/officeart/2005/8/layout/hChevron3"/>
    <dgm:cxn modelId="{5D717E66-462E-4269-9C3E-695B34F6C435}" type="presParOf" srcId="{1DC9487F-FA23-4608-BE80-9E007B3FDCBE}" destId="{D73E36E9-D878-4341-B312-35E8699C62CF}" srcOrd="2" destOrd="0" presId="urn:microsoft.com/office/officeart/2005/8/layout/hChevron3"/>
    <dgm:cxn modelId="{7E8A18FF-2A40-470B-BEFE-3792C436472E}" type="presParOf" srcId="{1DC9487F-FA23-4608-BE80-9E007B3FDCBE}" destId="{2FBECB79-3574-4812-9A47-2811AF9D19A5}" srcOrd="3" destOrd="0" presId="urn:microsoft.com/office/officeart/2005/8/layout/hChevron3"/>
    <dgm:cxn modelId="{1B0824EC-D865-4185-A115-804E16925320}" type="presParOf" srcId="{1DC9487F-FA23-4608-BE80-9E007B3FDCBE}" destId="{4905A769-6049-4B43-A707-7F1998F57CA5}" srcOrd="4" destOrd="0" presId="urn:microsoft.com/office/officeart/2005/8/layout/hChevron3"/>
    <dgm:cxn modelId="{946EA842-A8DB-4232-93F1-C67920F124A9}" type="presParOf" srcId="{1DC9487F-FA23-4608-BE80-9E007B3FDCBE}" destId="{B9750DBD-DB93-4BA2-8542-A963ED0C5CF4}" srcOrd="5" destOrd="0" presId="urn:microsoft.com/office/officeart/2005/8/layout/hChevron3"/>
    <dgm:cxn modelId="{F0D2F234-7513-4AD5-9BFF-EAF6D51432EB}" type="presParOf" srcId="{1DC9487F-FA23-4608-BE80-9E007B3FDCBE}" destId="{55CD4D80-095B-42A5-8B13-E3A8CD0F78F7}" srcOrd="6" destOrd="0" presId="urn:microsoft.com/office/officeart/2005/8/layout/hChevron3"/>
    <dgm:cxn modelId="{0644088D-4069-4AE4-A0FB-C644651ABB1E}" type="presParOf" srcId="{1DC9487F-FA23-4608-BE80-9E007B3FDCBE}" destId="{B0020ECB-97E5-40FE-8C27-7E6BC64F239D}" srcOrd="7" destOrd="0" presId="urn:microsoft.com/office/officeart/2005/8/layout/hChevron3"/>
    <dgm:cxn modelId="{9B3A5CD3-E349-4CE8-A99F-D1FC6F326AEA}" type="presParOf" srcId="{1DC9487F-FA23-4608-BE80-9E007B3FDCBE}" destId="{5B122896-E18D-4C25-9CBD-B16F929C7FA0}" srcOrd="8" destOrd="0" presId="urn:microsoft.com/office/officeart/2005/8/layout/hChevron3"/>
    <dgm:cxn modelId="{B2C2BBA5-A33E-43F5-8ECF-1373EDB5F040}" type="presParOf" srcId="{1DC9487F-FA23-4608-BE80-9E007B3FDCBE}" destId="{FDFC0A1F-0280-4E87-AB95-AF2CB3F47C3C}" srcOrd="9" destOrd="0" presId="urn:microsoft.com/office/officeart/2005/8/layout/hChevron3"/>
    <dgm:cxn modelId="{A827EE6F-4B6C-4A8D-83A8-887AF275D1ED}" type="presParOf" srcId="{1DC9487F-FA23-4608-BE80-9E007B3FDCBE}" destId="{2CEDC068-4E8F-4D1F-83F5-54E305588830}" srcOrd="10" destOrd="0" presId="urn:microsoft.com/office/officeart/2005/8/layout/hChevron3"/>
    <dgm:cxn modelId="{6978AA4A-63BF-42E2-8CCD-B92A84426C7A}" type="presParOf" srcId="{1DC9487F-FA23-4608-BE80-9E007B3FDCBE}" destId="{34B25314-90F2-45E0-81D9-6CE7B2CA08F7}" srcOrd="11" destOrd="0" presId="urn:microsoft.com/office/officeart/2005/8/layout/hChevron3"/>
    <dgm:cxn modelId="{9DD64B64-E760-4A04-A187-14D87985828F}" type="presParOf" srcId="{1DC9487F-FA23-4608-BE80-9E007B3FDCBE}" destId="{2730751D-D967-4B49-A431-A9ECB0AA519F}" srcOrd="12"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E0989-D891-4EF5-B84E-D2602FEFEE62}">
      <dsp:nvSpPr>
        <dsp:cNvPr id="0" name=""/>
        <dsp:cNvSpPr/>
      </dsp:nvSpPr>
      <dsp:spPr>
        <a:xfrm>
          <a:off x="1518" y="0"/>
          <a:ext cx="1786411" cy="510952"/>
        </a:xfrm>
        <a:prstGeom prst="homePlat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en-GB" sz="1600" b="1" kern="1200" noProof="0" dirty="0"/>
            <a:t>April</a:t>
          </a:r>
          <a:r>
            <a:rPr lang="ca-ES" sz="1600" b="1" kern="1200" dirty="0"/>
            <a:t> 2023</a:t>
          </a:r>
          <a:endParaRPr lang="es-ES" sz="1600" b="1" kern="1200" dirty="0"/>
        </a:p>
      </dsp:txBody>
      <dsp:txXfrm>
        <a:off x="1518" y="0"/>
        <a:ext cx="1658673" cy="510952"/>
      </dsp:txXfrm>
    </dsp:sp>
    <dsp:sp modelId="{14731727-B499-4941-AC2F-85EC69FE881E}">
      <dsp:nvSpPr>
        <dsp:cNvPr id="0" name=""/>
        <dsp:cNvSpPr/>
      </dsp:nvSpPr>
      <dsp:spPr>
        <a:xfrm>
          <a:off x="1430647" y="0"/>
          <a:ext cx="1786411" cy="510952"/>
        </a:xfrm>
        <a:prstGeom prst="chevr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s-ES" sz="1600" b="1" kern="1200" dirty="0"/>
            <a:t>May 2023</a:t>
          </a:r>
        </a:p>
      </dsp:txBody>
      <dsp:txXfrm>
        <a:off x="1686123" y="0"/>
        <a:ext cx="1275459" cy="510952"/>
      </dsp:txXfrm>
    </dsp:sp>
    <dsp:sp modelId="{6306BFB0-20AB-4010-B89D-8DC4F45DDBB6}">
      <dsp:nvSpPr>
        <dsp:cNvPr id="0" name=""/>
        <dsp:cNvSpPr/>
      </dsp:nvSpPr>
      <dsp:spPr>
        <a:xfrm>
          <a:off x="2859776" y="0"/>
          <a:ext cx="1786411" cy="510952"/>
        </a:xfrm>
        <a:prstGeom prst="chevr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s-ES" sz="1600" b="1" kern="1200" dirty="0"/>
            <a:t>June 2023</a:t>
          </a:r>
        </a:p>
      </dsp:txBody>
      <dsp:txXfrm>
        <a:off x="3115252" y="0"/>
        <a:ext cx="1275459" cy="510952"/>
      </dsp:txXfrm>
    </dsp:sp>
    <dsp:sp modelId="{DA8FFE2C-B04E-4BC6-93C4-78C3F0441513}">
      <dsp:nvSpPr>
        <dsp:cNvPr id="0" name=""/>
        <dsp:cNvSpPr/>
      </dsp:nvSpPr>
      <dsp:spPr>
        <a:xfrm>
          <a:off x="4288904" y="0"/>
          <a:ext cx="1786411" cy="510952"/>
        </a:xfrm>
        <a:prstGeom prst="chevr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s-ES" sz="1600" b="1" kern="1200" dirty="0" err="1"/>
            <a:t>July</a:t>
          </a:r>
          <a:r>
            <a:rPr lang="es-ES" sz="1600" b="1" kern="1200" dirty="0"/>
            <a:t> 2023</a:t>
          </a:r>
        </a:p>
      </dsp:txBody>
      <dsp:txXfrm>
        <a:off x="4544380" y="0"/>
        <a:ext cx="1275459" cy="510952"/>
      </dsp:txXfrm>
    </dsp:sp>
    <dsp:sp modelId="{EE9CBB9D-FD42-4FA7-8679-55CBCC2D2AC8}">
      <dsp:nvSpPr>
        <dsp:cNvPr id="0" name=""/>
        <dsp:cNvSpPr/>
      </dsp:nvSpPr>
      <dsp:spPr>
        <a:xfrm>
          <a:off x="5718033" y="0"/>
          <a:ext cx="1786411" cy="510952"/>
        </a:xfrm>
        <a:prstGeom prst="chevr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s-ES" sz="1600" b="1" kern="1200" dirty="0"/>
            <a:t>August 2023</a:t>
          </a:r>
        </a:p>
      </dsp:txBody>
      <dsp:txXfrm>
        <a:off x="5973509" y="0"/>
        <a:ext cx="1275459" cy="510952"/>
      </dsp:txXfrm>
    </dsp:sp>
    <dsp:sp modelId="{FAA78A7F-6D71-488D-A2AF-AB08A456DAFE}">
      <dsp:nvSpPr>
        <dsp:cNvPr id="0" name=""/>
        <dsp:cNvSpPr/>
      </dsp:nvSpPr>
      <dsp:spPr>
        <a:xfrm>
          <a:off x="7147162" y="0"/>
          <a:ext cx="1786411" cy="510952"/>
        </a:xfrm>
        <a:prstGeom prst="chevr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s-ES" sz="1600" b="1" kern="1200" dirty="0" err="1"/>
            <a:t>September</a:t>
          </a:r>
          <a:r>
            <a:rPr lang="es-ES" sz="1600" b="1" kern="1200" dirty="0"/>
            <a:t> 2023</a:t>
          </a:r>
        </a:p>
      </dsp:txBody>
      <dsp:txXfrm>
        <a:off x="7402638" y="0"/>
        <a:ext cx="1275459" cy="510952"/>
      </dsp:txXfrm>
    </dsp:sp>
    <dsp:sp modelId="{485B1A04-DA28-4D2E-A057-A14D9729EE8A}">
      <dsp:nvSpPr>
        <dsp:cNvPr id="0" name=""/>
        <dsp:cNvSpPr/>
      </dsp:nvSpPr>
      <dsp:spPr>
        <a:xfrm>
          <a:off x="8576291" y="0"/>
          <a:ext cx="1786411" cy="510952"/>
        </a:xfrm>
        <a:prstGeom prst="chevr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s-ES" sz="1600" b="1" kern="1200" dirty="0" err="1"/>
            <a:t>October</a:t>
          </a:r>
          <a:r>
            <a:rPr lang="es-ES" sz="1600" b="1" kern="1200" dirty="0"/>
            <a:t> 2023</a:t>
          </a:r>
        </a:p>
      </dsp:txBody>
      <dsp:txXfrm>
        <a:off x="8831767" y="0"/>
        <a:ext cx="1275459" cy="5109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099" cy="497205"/>
          </a:xfrm>
          <a:prstGeom prst="rect">
            <a:avLst/>
          </a:prstGeom>
        </p:spPr>
        <p:txBody>
          <a:bodyPr vert="horz" lIns="92400" tIns="46200" rIns="92400" bIns="46200" rtlCol="0"/>
          <a:lstStyle>
            <a:lvl1pPr algn="l">
              <a:defRPr sz="1200">
                <a:latin typeface="Arial" charset="0"/>
                <a:ea typeface="ＭＳ Ｐゴシック" charset="0"/>
                <a:cs typeface="ＭＳ Ｐゴシック" charset="0"/>
              </a:defRPr>
            </a:lvl1pPr>
          </a:lstStyle>
          <a:p>
            <a:pPr>
              <a:defRPr/>
            </a:pPr>
            <a:endParaRPr lang="en-US" dirty="0"/>
          </a:p>
        </p:txBody>
      </p:sp>
      <p:sp>
        <p:nvSpPr>
          <p:cNvPr id="3" name="Date Placeholder 2"/>
          <p:cNvSpPr>
            <a:spLocks noGrp="1"/>
          </p:cNvSpPr>
          <p:nvPr>
            <p:ph type="dt" sz="quarter" idx="1"/>
          </p:nvPr>
        </p:nvSpPr>
        <p:spPr>
          <a:xfrm>
            <a:off x="3854940" y="1"/>
            <a:ext cx="2949099" cy="497205"/>
          </a:xfrm>
          <a:prstGeom prst="rect">
            <a:avLst/>
          </a:prstGeom>
        </p:spPr>
        <p:txBody>
          <a:bodyPr vert="horz" wrap="square" lIns="92400" tIns="46200" rIns="92400" bIns="46200" numCol="1" anchor="t" anchorCtr="0" compatLnSpc="1">
            <a:prstTxWarp prst="textNoShape">
              <a:avLst/>
            </a:prstTxWarp>
          </a:bodyPr>
          <a:lstStyle>
            <a:lvl1pPr algn="r">
              <a:defRPr sz="1200"/>
            </a:lvl1pPr>
          </a:lstStyle>
          <a:p>
            <a:fld id="{9306B416-8334-4297-B81B-4188A451A60C}" type="datetime1">
              <a:rPr lang="en-US"/>
              <a:pPr/>
              <a:t>11/10/2023</a:t>
            </a:fld>
            <a:endParaRPr lang="en-US" dirty="0"/>
          </a:p>
        </p:txBody>
      </p:sp>
      <p:sp>
        <p:nvSpPr>
          <p:cNvPr id="4" name="Footer Placeholder 3"/>
          <p:cNvSpPr>
            <a:spLocks noGrp="1"/>
          </p:cNvSpPr>
          <p:nvPr>
            <p:ph type="ftr" sz="quarter" idx="2"/>
          </p:nvPr>
        </p:nvSpPr>
        <p:spPr>
          <a:xfrm>
            <a:off x="1" y="9445171"/>
            <a:ext cx="2949099" cy="497205"/>
          </a:xfrm>
          <a:prstGeom prst="rect">
            <a:avLst/>
          </a:prstGeom>
        </p:spPr>
        <p:txBody>
          <a:bodyPr vert="horz" lIns="92400" tIns="46200" rIns="92400" bIns="46200" rtlCol="0" anchor="b"/>
          <a:lstStyle>
            <a:lvl1pPr algn="l">
              <a:defRPr sz="1200">
                <a:latin typeface="Arial" charset="0"/>
                <a:ea typeface="ＭＳ Ｐゴシック" charset="0"/>
                <a:cs typeface="ＭＳ Ｐゴシック" charset="0"/>
              </a:defRPr>
            </a:lvl1pPr>
          </a:lstStyle>
          <a:p>
            <a:pPr>
              <a:defRPr/>
            </a:pPr>
            <a:endParaRPr lang="en-US" dirty="0"/>
          </a:p>
        </p:txBody>
      </p:sp>
      <p:sp>
        <p:nvSpPr>
          <p:cNvPr id="5" name="Slide Number Placeholder 4"/>
          <p:cNvSpPr>
            <a:spLocks noGrp="1"/>
          </p:cNvSpPr>
          <p:nvPr>
            <p:ph type="sldNum" sz="quarter" idx="3"/>
          </p:nvPr>
        </p:nvSpPr>
        <p:spPr>
          <a:xfrm>
            <a:off x="3854940" y="9445171"/>
            <a:ext cx="2949099" cy="497205"/>
          </a:xfrm>
          <a:prstGeom prst="rect">
            <a:avLst/>
          </a:prstGeom>
        </p:spPr>
        <p:txBody>
          <a:bodyPr vert="horz" wrap="square" lIns="92400" tIns="46200" rIns="92400" bIns="46200" numCol="1" anchor="b" anchorCtr="0" compatLnSpc="1">
            <a:prstTxWarp prst="textNoShape">
              <a:avLst/>
            </a:prstTxWarp>
          </a:bodyPr>
          <a:lstStyle>
            <a:lvl1pPr algn="r">
              <a:defRPr sz="1200"/>
            </a:lvl1pPr>
          </a:lstStyle>
          <a:p>
            <a:fld id="{9F5232D3-7836-4B1E-A099-DEC880FF1998}" type="slidenum">
              <a:rPr lang="en-US"/>
              <a:pPr/>
              <a:t>‹#›</a:t>
            </a:fld>
            <a:endParaRPr lang="en-US" dirty="0"/>
          </a:p>
        </p:txBody>
      </p:sp>
    </p:spTree>
    <p:extLst>
      <p:ext uri="{BB962C8B-B14F-4D97-AF65-F5344CB8AC3E}">
        <p14:creationId xmlns:p14="http://schemas.microsoft.com/office/powerpoint/2010/main" val="13999245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2949099" cy="497205"/>
          </a:xfrm>
          <a:prstGeom prst="rect">
            <a:avLst/>
          </a:prstGeom>
        </p:spPr>
        <p:txBody>
          <a:bodyPr vert="horz" wrap="square" lIns="92400" tIns="46200" rIns="92400" bIns="4620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dirty="0"/>
          </a:p>
        </p:txBody>
      </p:sp>
      <p:sp>
        <p:nvSpPr>
          <p:cNvPr id="3" name="Segnaposto data 2"/>
          <p:cNvSpPr>
            <a:spLocks noGrp="1"/>
          </p:cNvSpPr>
          <p:nvPr>
            <p:ph type="dt" idx="1"/>
          </p:nvPr>
        </p:nvSpPr>
        <p:spPr>
          <a:xfrm>
            <a:off x="3854940" y="1"/>
            <a:ext cx="2949099" cy="497205"/>
          </a:xfrm>
          <a:prstGeom prst="rect">
            <a:avLst/>
          </a:prstGeom>
        </p:spPr>
        <p:txBody>
          <a:bodyPr vert="horz" wrap="square" lIns="92400" tIns="46200" rIns="92400" bIns="46200" numCol="1" anchor="t" anchorCtr="0" compatLnSpc="1">
            <a:prstTxWarp prst="textNoShape">
              <a:avLst/>
            </a:prstTxWarp>
          </a:bodyPr>
          <a:lstStyle>
            <a:lvl1pPr algn="r">
              <a:defRPr sz="1200"/>
            </a:lvl1pPr>
          </a:lstStyle>
          <a:p>
            <a:fld id="{FC1A6F20-703F-4173-AD04-DAC64B8E4BF2}" type="datetime1">
              <a:rPr lang="it-IT"/>
              <a:pPr/>
              <a:t>10/11/2023</a:t>
            </a:fld>
            <a:endParaRPr lang="it-IT"/>
          </a:p>
        </p:txBody>
      </p:sp>
      <p:sp>
        <p:nvSpPr>
          <p:cNvPr id="4" name="Segnaposto immagine diapositiva 3"/>
          <p:cNvSpPr>
            <a:spLocks noGrp="1" noRot="1" noChangeAspect="1"/>
          </p:cNvSpPr>
          <p:nvPr>
            <p:ph type="sldImg" idx="2"/>
          </p:nvPr>
        </p:nvSpPr>
        <p:spPr>
          <a:xfrm>
            <a:off x="88900" y="746125"/>
            <a:ext cx="6627813" cy="3729038"/>
          </a:xfrm>
          <a:prstGeom prst="rect">
            <a:avLst/>
          </a:prstGeom>
          <a:noFill/>
          <a:ln w="12700">
            <a:solidFill>
              <a:prstClr val="black"/>
            </a:solidFill>
          </a:ln>
        </p:spPr>
        <p:txBody>
          <a:bodyPr vert="horz" wrap="square" lIns="92400" tIns="46200" rIns="92400" bIns="46200" numCol="1" anchor="ctr" anchorCtr="0" compatLnSpc="1">
            <a:prstTxWarp prst="textNoShape">
              <a:avLst/>
            </a:prstTxWarp>
          </a:bodyPr>
          <a:lstStyle/>
          <a:p>
            <a:pPr lvl="0"/>
            <a:endParaRPr lang="en-US" noProof="0" dirty="0"/>
          </a:p>
        </p:txBody>
      </p:sp>
      <p:sp>
        <p:nvSpPr>
          <p:cNvPr id="5" name="Segnaposto note 4"/>
          <p:cNvSpPr>
            <a:spLocks noGrp="1"/>
          </p:cNvSpPr>
          <p:nvPr>
            <p:ph type="body" sz="quarter" idx="3"/>
          </p:nvPr>
        </p:nvSpPr>
        <p:spPr>
          <a:xfrm>
            <a:off x="680562" y="4723448"/>
            <a:ext cx="5444490" cy="4474845"/>
          </a:xfrm>
          <a:prstGeom prst="rect">
            <a:avLst/>
          </a:prstGeom>
        </p:spPr>
        <p:txBody>
          <a:bodyPr vert="horz" wrap="square" lIns="92400" tIns="46200" rIns="92400" bIns="46200" numCol="1" anchor="t" anchorCtr="0" compatLnSpc="1">
            <a:prstTxWarp prst="textNoShape">
              <a:avLst/>
            </a:prstTxWarp>
            <a:normAutofit/>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1" y="9445171"/>
            <a:ext cx="2949099" cy="497205"/>
          </a:xfrm>
          <a:prstGeom prst="rect">
            <a:avLst/>
          </a:prstGeom>
        </p:spPr>
        <p:txBody>
          <a:bodyPr vert="horz" wrap="square" lIns="92400" tIns="46200" rIns="92400" bIns="4620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dirty="0"/>
          </a:p>
        </p:txBody>
      </p:sp>
      <p:sp>
        <p:nvSpPr>
          <p:cNvPr id="7" name="Segnaposto numero diapositiva 6"/>
          <p:cNvSpPr>
            <a:spLocks noGrp="1"/>
          </p:cNvSpPr>
          <p:nvPr>
            <p:ph type="sldNum" sz="quarter" idx="5"/>
          </p:nvPr>
        </p:nvSpPr>
        <p:spPr>
          <a:xfrm>
            <a:off x="3854940" y="9445171"/>
            <a:ext cx="2949099" cy="497205"/>
          </a:xfrm>
          <a:prstGeom prst="rect">
            <a:avLst/>
          </a:prstGeom>
        </p:spPr>
        <p:txBody>
          <a:bodyPr vert="horz" wrap="square" lIns="92400" tIns="46200" rIns="92400" bIns="46200" numCol="1" anchor="b" anchorCtr="0" compatLnSpc="1">
            <a:prstTxWarp prst="textNoShape">
              <a:avLst/>
            </a:prstTxWarp>
          </a:bodyPr>
          <a:lstStyle>
            <a:lvl1pPr algn="r">
              <a:defRPr sz="1200"/>
            </a:lvl1pPr>
          </a:lstStyle>
          <a:p>
            <a:fld id="{8C18E062-BBD6-4F08-BFFA-3263573559BD}" type="slidenum">
              <a:rPr lang="it-IT"/>
              <a:pPr/>
              <a:t>‹#›</a:t>
            </a:fld>
            <a:endParaRPr lang="it-IT"/>
          </a:p>
        </p:txBody>
      </p:sp>
    </p:spTree>
    <p:extLst>
      <p:ext uri="{BB962C8B-B14F-4D97-AF65-F5344CB8AC3E}">
        <p14:creationId xmlns:p14="http://schemas.microsoft.com/office/powerpoint/2010/main" val="247795703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88900" y="746125"/>
            <a:ext cx="6627813" cy="3729038"/>
          </a:xfrm>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8C18E062-BBD6-4F08-BFFA-3263573559BD}" type="slidenum">
              <a:rPr lang="it-IT" smtClean="0"/>
              <a:pPr/>
              <a:t>1</a:t>
            </a:fld>
            <a:endParaRPr lang="it-IT" dirty="0"/>
          </a:p>
        </p:txBody>
      </p:sp>
    </p:spTree>
    <p:extLst>
      <p:ext uri="{BB962C8B-B14F-4D97-AF65-F5344CB8AC3E}">
        <p14:creationId xmlns:p14="http://schemas.microsoft.com/office/powerpoint/2010/main" val="3551756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2</a:t>
            </a:fld>
            <a:endParaRPr lang="it-IT"/>
          </a:p>
        </p:txBody>
      </p:sp>
    </p:spTree>
    <p:extLst>
      <p:ext uri="{BB962C8B-B14F-4D97-AF65-F5344CB8AC3E}">
        <p14:creationId xmlns:p14="http://schemas.microsoft.com/office/powerpoint/2010/main" val="918474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3</a:t>
            </a:fld>
            <a:endParaRPr lang="it-IT"/>
          </a:p>
        </p:txBody>
      </p:sp>
    </p:spTree>
    <p:extLst>
      <p:ext uri="{BB962C8B-B14F-4D97-AF65-F5344CB8AC3E}">
        <p14:creationId xmlns:p14="http://schemas.microsoft.com/office/powerpoint/2010/main" val="3666757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endParaRPr lang="en-GB" sz="1200" b="0" kern="1200" dirty="0">
              <a:solidFill>
                <a:schemeClr val="tx1"/>
              </a:solidFill>
              <a:effectLst/>
              <a:latin typeface="+mn-lt"/>
              <a:ea typeface="ＭＳ Ｐゴシック" pitchFamily="34" charset="-128"/>
              <a:cs typeface="ＭＳ Ｐゴシック" charset="-128"/>
            </a:endParaRPr>
          </a:p>
        </p:txBody>
      </p:sp>
      <p:sp>
        <p:nvSpPr>
          <p:cNvPr id="4" name="Slide Number Placeholder 3"/>
          <p:cNvSpPr>
            <a:spLocks noGrp="1"/>
          </p:cNvSpPr>
          <p:nvPr>
            <p:ph type="sldNum" sz="quarter" idx="10"/>
          </p:nvPr>
        </p:nvSpPr>
        <p:spPr/>
        <p:txBody>
          <a:bodyPr/>
          <a:lstStyle/>
          <a:p>
            <a:fld id="{8C18E062-BBD6-4F08-BFFA-3263573559BD}" type="slidenum">
              <a:rPr lang="it-IT" smtClean="0"/>
              <a:pPr/>
              <a:t>4</a:t>
            </a:fld>
            <a:endParaRPr lang="it-IT"/>
          </a:p>
        </p:txBody>
      </p:sp>
    </p:spTree>
    <p:extLst>
      <p:ext uri="{BB962C8B-B14F-4D97-AF65-F5344CB8AC3E}">
        <p14:creationId xmlns:p14="http://schemas.microsoft.com/office/powerpoint/2010/main" val="916710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6</a:t>
            </a:fld>
            <a:endParaRPr lang="it-IT"/>
          </a:p>
        </p:txBody>
      </p:sp>
    </p:spTree>
    <p:extLst>
      <p:ext uri="{BB962C8B-B14F-4D97-AF65-F5344CB8AC3E}">
        <p14:creationId xmlns:p14="http://schemas.microsoft.com/office/powerpoint/2010/main" val="2596105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endParaRPr lang="en-GB" b="0"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7</a:t>
            </a:fld>
            <a:endParaRPr lang="it-IT"/>
          </a:p>
        </p:txBody>
      </p:sp>
    </p:spTree>
    <p:extLst>
      <p:ext uri="{BB962C8B-B14F-4D97-AF65-F5344CB8AC3E}">
        <p14:creationId xmlns:p14="http://schemas.microsoft.com/office/powerpoint/2010/main" val="4260625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sz="1200" kern="1200" dirty="0">
              <a:solidFill>
                <a:schemeClr val="tx1"/>
              </a:solidFill>
              <a:effectLst/>
              <a:latin typeface="+mn-lt"/>
              <a:ea typeface="ＭＳ Ｐゴシック" pitchFamily="34" charset="-128"/>
              <a:cs typeface="ＭＳ Ｐゴシック" charset="-128"/>
            </a:endParaRPr>
          </a:p>
        </p:txBody>
      </p:sp>
      <p:sp>
        <p:nvSpPr>
          <p:cNvPr id="4" name="Marcador de número de diapositiva 3"/>
          <p:cNvSpPr>
            <a:spLocks noGrp="1"/>
          </p:cNvSpPr>
          <p:nvPr>
            <p:ph type="sldNum" sz="quarter" idx="10"/>
          </p:nvPr>
        </p:nvSpPr>
        <p:spPr/>
        <p:txBody>
          <a:bodyPr/>
          <a:lstStyle/>
          <a:p>
            <a:fld id="{8C18E062-BBD6-4F08-BFFA-3263573559BD}" type="slidenum">
              <a:rPr lang="it-IT" smtClean="0"/>
              <a:pPr/>
              <a:t>8</a:t>
            </a:fld>
            <a:endParaRPr lang="it-IT"/>
          </a:p>
        </p:txBody>
      </p:sp>
    </p:spTree>
    <p:extLst>
      <p:ext uri="{BB962C8B-B14F-4D97-AF65-F5344CB8AC3E}">
        <p14:creationId xmlns:p14="http://schemas.microsoft.com/office/powerpoint/2010/main" val="691089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b="0" i="0" u="none" strike="noStrike" kern="1200" baseline="0" dirty="0">
              <a:solidFill>
                <a:schemeClr val="tx1"/>
              </a:solidFill>
              <a:latin typeface="+mn-lt"/>
              <a:ea typeface="ＭＳ Ｐゴシック" pitchFamily="34" charset="-128"/>
              <a:cs typeface="ＭＳ Ｐゴシック" charset="-128"/>
            </a:endParaRPr>
          </a:p>
        </p:txBody>
      </p:sp>
      <p:sp>
        <p:nvSpPr>
          <p:cNvPr id="4" name="Slide Number Placeholder 3"/>
          <p:cNvSpPr>
            <a:spLocks noGrp="1"/>
          </p:cNvSpPr>
          <p:nvPr>
            <p:ph type="sldNum" sz="quarter" idx="10"/>
          </p:nvPr>
        </p:nvSpPr>
        <p:spPr/>
        <p:txBody>
          <a:bodyPr/>
          <a:lstStyle/>
          <a:p>
            <a:fld id="{8C18E062-BBD6-4F08-BFFA-3263573559BD}" type="slidenum">
              <a:rPr lang="it-IT" smtClean="0"/>
              <a:pPr/>
              <a:t>9</a:t>
            </a:fld>
            <a:endParaRPr lang="it-IT"/>
          </a:p>
        </p:txBody>
      </p:sp>
    </p:spTree>
    <p:extLst>
      <p:ext uri="{BB962C8B-B14F-4D97-AF65-F5344CB8AC3E}">
        <p14:creationId xmlns:p14="http://schemas.microsoft.com/office/powerpoint/2010/main" val="4203578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10</a:t>
            </a:fld>
            <a:endParaRPr lang="it-IT"/>
          </a:p>
        </p:txBody>
      </p:sp>
    </p:spTree>
    <p:extLst>
      <p:ext uri="{BB962C8B-B14F-4D97-AF65-F5344CB8AC3E}">
        <p14:creationId xmlns:p14="http://schemas.microsoft.com/office/powerpoint/2010/main" val="3493887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smtClean="0">
              <a:solidFill>
                <a:schemeClr val="tx1"/>
              </a:solidFill>
              <a:effectLst/>
              <a:latin typeface="+mn-lt"/>
              <a:ea typeface="ＭＳ Ｐゴシック" pitchFamily="34" charset="-128"/>
              <a:cs typeface="ＭＳ Ｐゴシック" charset="-128"/>
            </a:endParaRPr>
          </a:p>
        </p:txBody>
      </p:sp>
      <p:sp>
        <p:nvSpPr>
          <p:cNvPr id="4" name="Slide Number Placeholder 3"/>
          <p:cNvSpPr>
            <a:spLocks noGrp="1"/>
          </p:cNvSpPr>
          <p:nvPr>
            <p:ph type="sldNum" sz="quarter" idx="10"/>
          </p:nvPr>
        </p:nvSpPr>
        <p:spPr/>
        <p:txBody>
          <a:bodyPr/>
          <a:lstStyle/>
          <a:p>
            <a:fld id="{8C18E062-BBD6-4F08-BFFA-3263573559BD}" type="slidenum">
              <a:rPr lang="it-IT" smtClean="0"/>
              <a:pPr/>
              <a:t>11</a:t>
            </a:fld>
            <a:endParaRPr lang="it-IT"/>
          </a:p>
        </p:txBody>
      </p:sp>
    </p:spTree>
    <p:extLst>
      <p:ext uri="{BB962C8B-B14F-4D97-AF65-F5344CB8AC3E}">
        <p14:creationId xmlns:p14="http://schemas.microsoft.com/office/powerpoint/2010/main" val="4169060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endParaRPr lang="es-ES" dirty="0"/>
          </a:p>
        </p:txBody>
      </p:sp>
      <p:sp>
        <p:nvSpPr>
          <p:cNvPr id="4" name="Marcador de número de diapositiva 3"/>
          <p:cNvSpPr>
            <a:spLocks noGrp="1"/>
          </p:cNvSpPr>
          <p:nvPr>
            <p:ph type="sldNum" sz="quarter" idx="10"/>
          </p:nvPr>
        </p:nvSpPr>
        <p:spPr/>
        <p:txBody>
          <a:bodyPr/>
          <a:lstStyle/>
          <a:p>
            <a:fld id="{8C18E062-BBD6-4F08-BFFA-3263573559BD}" type="slidenum">
              <a:rPr lang="it-IT" smtClean="0"/>
              <a:pPr/>
              <a:t>12</a:t>
            </a:fld>
            <a:endParaRPr lang="it-IT"/>
          </a:p>
        </p:txBody>
      </p:sp>
    </p:spTree>
    <p:extLst>
      <p:ext uri="{BB962C8B-B14F-4D97-AF65-F5344CB8AC3E}">
        <p14:creationId xmlns:p14="http://schemas.microsoft.com/office/powerpoint/2010/main" val="1213156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C18E062-BBD6-4F08-BFFA-3263573559BD}" type="slidenum">
              <a:rPr lang="it-IT" smtClean="0"/>
              <a:pPr/>
              <a:t>13</a:t>
            </a:fld>
            <a:endParaRPr lang="it-IT"/>
          </a:p>
        </p:txBody>
      </p:sp>
    </p:spTree>
    <p:extLst>
      <p:ext uri="{BB962C8B-B14F-4D97-AF65-F5344CB8AC3E}">
        <p14:creationId xmlns:p14="http://schemas.microsoft.com/office/powerpoint/2010/main" val="3732464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14</a:t>
            </a:fld>
            <a:endParaRPr lang="it-IT"/>
          </a:p>
        </p:txBody>
      </p:sp>
    </p:spTree>
    <p:extLst>
      <p:ext uri="{BB962C8B-B14F-4D97-AF65-F5344CB8AC3E}">
        <p14:creationId xmlns:p14="http://schemas.microsoft.com/office/powerpoint/2010/main" val="1096567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15</a:t>
            </a:fld>
            <a:endParaRPr lang="it-IT"/>
          </a:p>
        </p:txBody>
      </p:sp>
    </p:spTree>
    <p:extLst>
      <p:ext uri="{BB962C8B-B14F-4D97-AF65-F5344CB8AC3E}">
        <p14:creationId xmlns:p14="http://schemas.microsoft.com/office/powerpoint/2010/main" val="173874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16</a:t>
            </a:fld>
            <a:endParaRPr lang="it-IT"/>
          </a:p>
        </p:txBody>
      </p:sp>
    </p:spTree>
    <p:extLst>
      <p:ext uri="{BB962C8B-B14F-4D97-AF65-F5344CB8AC3E}">
        <p14:creationId xmlns:p14="http://schemas.microsoft.com/office/powerpoint/2010/main" val="2518395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17</a:t>
            </a:fld>
            <a:endParaRPr lang="it-IT"/>
          </a:p>
        </p:txBody>
      </p:sp>
    </p:spTree>
    <p:extLst>
      <p:ext uri="{BB962C8B-B14F-4D97-AF65-F5344CB8AC3E}">
        <p14:creationId xmlns:p14="http://schemas.microsoft.com/office/powerpoint/2010/main" val="3862628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18</a:t>
            </a:fld>
            <a:endParaRPr lang="it-IT"/>
          </a:p>
        </p:txBody>
      </p:sp>
    </p:spTree>
    <p:extLst>
      <p:ext uri="{BB962C8B-B14F-4D97-AF65-F5344CB8AC3E}">
        <p14:creationId xmlns:p14="http://schemas.microsoft.com/office/powerpoint/2010/main" val="2489758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19</a:t>
            </a:fld>
            <a:endParaRPr lang="it-IT"/>
          </a:p>
        </p:txBody>
      </p:sp>
    </p:spTree>
    <p:extLst>
      <p:ext uri="{BB962C8B-B14F-4D97-AF65-F5344CB8AC3E}">
        <p14:creationId xmlns:p14="http://schemas.microsoft.com/office/powerpoint/2010/main" val="747406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smtClean="0"/>
          </a:p>
        </p:txBody>
      </p:sp>
      <p:sp>
        <p:nvSpPr>
          <p:cNvPr id="4" name="Slide Number Placeholder 3"/>
          <p:cNvSpPr>
            <a:spLocks noGrp="1"/>
          </p:cNvSpPr>
          <p:nvPr>
            <p:ph type="sldNum" sz="quarter" idx="10"/>
          </p:nvPr>
        </p:nvSpPr>
        <p:spPr/>
        <p:txBody>
          <a:bodyPr/>
          <a:lstStyle/>
          <a:p>
            <a:fld id="{8C18E062-BBD6-4F08-BFFA-3263573559BD}" type="slidenum">
              <a:rPr lang="it-IT" smtClean="0"/>
              <a:pPr/>
              <a:t>20</a:t>
            </a:fld>
            <a:endParaRPr lang="it-IT"/>
          </a:p>
        </p:txBody>
      </p:sp>
    </p:spTree>
    <p:extLst>
      <p:ext uri="{BB962C8B-B14F-4D97-AF65-F5344CB8AC3E}">
        <p14:creationId xmlns:p14="http://schemas.microsoft.com/office/powerpoint/2010/main" val="988496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21</a:t>
            </a:fld>
            <a:endParaRPr lang="it-IT"/>
          </a:p>
        </p:txBody>
      </p:sp>
    </p:spTree>
    <p:extLst>
      <p:ext uri="{BB962C8B-B14F-4D97-AF65-F5344CB8AC3E}">
        <p14:creationId xmlns:p14="http://schemas.microsoft.com/office/powerpoint/2010/main" val="1431687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22</a:t>
            </a:fld>
            <a:endParaRPr lang="it-IT"/>
          </a:p>
        </p:txBody>
      </p:sp>
    </p:spTree>
    <p:extLst>
      <p:ext uri="{BB962C8B-B14F-4D97-AF65-F5344CB8AC3E}">
        <p14:creationId xmlns:p14="http://schemas.microsoft.com/office/powerpoint/2010/main" val="1085658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23</a:t>
            </a:fld>
            <a:endParaRPr lang="it-IT"/>
          </a:p>
        </p:txBody>
      </p:sp>
    </p:spTree>
    <p:extLst>
      <p:ext uri="{BB962C8B-B14F-4D97-AF65-F5344CB8AC3E}">
        <p14:creationId xmlns:p14="http://schemas.microsoft.com/office/powerpoint/2010/main" val="2513598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24</a:t>
            </a:fld>
            <a:endParaRPr lang="it-IT"/>
          </a:p>
        </p:txBody>
      </p:sp>
    </p:spTree>
    <p:extLst>
      <p:ext uri="{BB962C8B-B14F-4D97-AF65-F5344CB8AC3E}">
        <p14:creationId xmlns:p14="http://schemas.microsoft.com/office/powerpoint/2010/main" val="9694405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25</a:t>
            </a:fld>
            <a:endParaRPr lang="it-IT"/>
          </a:p>
        </p:txBody>
      </p:sp>
    </p:spTree>
    <p:extLst>
      <p:ext uri="{BB962C8B-B14F-4D97-AF65-F5344CB8AC3E}">
        <p14:creationId xmlns:p14="http://schemas.microsoft.com/office/powerpoint/2010/main" val="34939233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26</a:t>
            </a:fld>
            <a:endParaRPr lang="it-IT"/>
          </a:p>
        </p:txBody>
      </p:sp>
    </p:spTree>
    <p:extLst>
      <p:ext uri="{BB962C8B-B14F-4D97-AF65-F5344CB8AC3E}">
        <p14:creationId xmlns:p14="http://schemas.microsoft.com/office/powerpoint/2010/main" val="15385828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27</a:t>
            </a:fld>
            <a:endParaRPr lang="it-IT"/>
          </a:p>
        </p:txBody>
      </p:sp>
    </p:spTree>
    <p:extLst>
      <p:ext uri="{BB962C8B-B14F-4D97-AF65-F5344CB8AC3E}">
        <p14:creationId xmlns:p14="http://schemas.microsoft.com/office/powerpoint/2010/main" val="2168317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28</a:t>
            </a:fld>
            <a:endParaRPr lang="it-IT"/>
          </a:p>
        </p:txBody>
      </p:sp>
    </p:spTree>
    <p:extLst>
      <p:ext uri="{BB962C8B-B14F-4D97-AF65-F5344CB8AC3E}">
        <p14:creationId xmlns:p14="http://schemas.microsoft.com/office/powerpoint/2010/main" val="27463369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18E062-BBD6-4F08-BFFA-3263573559BD}" type="slidenum">
              <a:rPr lang="it-IT" smtClean="0"/>
              <a:pPr/>
              <a:t>29</a:t>
            </a:fld>
            <a:endParaRPr lang="it-IT"/>
          </a:p>
        </p:txBody>
      </p:sp>
    </p:spTree>
    <p:extLst>
      <p:ext uri="{BB962C8B-B14F-4D97-AF65-F5344CB8AC3E}">
        <p14:creationId xmlns:p14="http://schemas.microsoft.com/office/powerpoint/2010/main" val="18540469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8124AE5-6BD8-9347-AE8F-C7EE7F11AC1E}" type="slidenum">
              <a:rPr lang="fr-FR" smtClean="0">
                <a:solidFill>
                  <a:prstClr val="black"/>
                </a:solidFill>
              </a:rPr>
              <a:pPr/>
              <a:t>31</a:t>
            </a:fld>
            <a:endParaRPr lang="fr-FR">
              <a:solidFill>
                <a:prstClr val="black"/>
              </a:solidFill>
            </a:endParaRPr>
          </a:p>
        </p:txBody>
      </p:sp>
    </p:spTree>
    <p:extLst>
      <p:ext uri="{BB962C8B-B14F-4D97-AF65-F5344CB8AC3E}">
        <p14:creationId xmlns:p14="http://schemas.microsoft.com/office/powerpoint/2010/main" val="22131629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8124AE5-6BD8-9347-AE8F-C7EE7F11AC1E}" type="slidenum">
              <a:rPr lang="fr-FR" smtClean="0">
                <a:solidFill>
                  <a:prstClr val="black"/>
                </a:solidFill>
              </a:rPr>
              <a:pPr/>
              <a:t>32</a:t>
            </a:fld>
            <a:endParaRPr lang="fr-FR">
              <a:solidFill>
                <a:prstClr val="black"/>
              </a:solidFill>
            </a:endParaRPr>
          </a:p>
        </p:txBody>
      </p:sp>
    </p:spTree>
    <p:extLst>
      <p:ext uri="{BB962C8B-B14F-4D97-AF65-F5344CB8AC3E}">
        <p14:creationId xmlns:p14="http://schemas.microsoft.com/office/powerpoint/2010/main" val="27105777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National Association of Vehicle Tracking and Protection Companies</a:t>
            </a:r>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solidFill>
                  <a:prstClr val="black"/>
                </a:solidFill>
              </a:rPr>
              <a:pPr/>
              <a:t>35</a:t>
            </a:fld>
            <a:endParaRPr lang="es-MX">
              <a:solidFill>
                <a:prstClr val="black"/>
              </a:solidFill>
            </a:endParaRPr>
          </a:p>
        </p:txBody>
      </p:sp>
    </p:spTree>
    <p:extLst>
      <p:ext uri="{BB962C8B-B14F-4D97-AF65-F5344CB8AC3E}">
        <p14:creationId xmlns:p14="http://schemas.microsoft.com/office/powerpoint/2010/main" val="12662632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4ABF3107-FFE8-3645-B89F-777090C37BF5}" type="slidenum">
              <a:rPr lang="es-MX" smtClean="0">
                <a:solidFill>
                  <a:prstClr val="black"/>
                </a:solidFill>
              </a:rPr>
              <a:pPr/>
              <a:t>36</a:t>
            </a:fld>
            <a:endParaRPr lang="es-MX">
              <a:solidFill>
                <a:prstClr val="black"/>
              </a:solidFill>
            </a:endParaRPr>
          </a:p>
        </p:txBody>
      </p:sp>
    </p:spTree>
    <p:extLst>
      <p:ext uri="{BB962C8B-B14F-4D97-AF65-F5344CB8AC3E}">
        <p14:creationId xmlns:p14="http://schemas.microsoft.com/office/powerpoint/2010/main" val="4125236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4ABF3107-FFE8-3645-B89F-777090C37BF5}" type="slidenum">
              <a:rPr lang="es-MX" smtClean="0">
                <a:solidFill>
                  <a:prstClr val="black"/>
                </a:solidFill>
              </a:rPr>
              <a:pPr/>
              <a:t>37</a:t>
            </a:fld>
            <a:endParaRPr lang="es-MX">
              <a:solidFill>
                <a:prstClr val="black"/>
              </a:solidFill>
            </a:endParaRPr>
          </a:p>
        </p:txBody>
      </p:sp>
    </p:spTree>
    <p:extLst>
      <p:ext uri="{BB962C8B-B14F-4D97-AF65-F5344CB8AC3E}">
        <p14:creationId xmlns:p14="http://schemas.microsoft.com/office/powerpoint/2010/main" val="4143845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pertina con titolo">
    <p:spTree>
      <p:nvGrpSpPr>
        <p:cNvPr id="1" name=""/>
        <p:cNvGrpSpPr/>
        <p:nvPr/>
      </p:nvGrpSpPr>
      <p:grpSpPr>
        <a:xfrm>
          <a:off x="0" y="0"/>
          <a:ext cx="0" cy="0"/>
          <a:chOff x="0" y="0"/>
          <a:chExt cx="0" cy="0"/>
        </a:xfrm>
      </p:grpSpPr>
      <p:sp>
        <p:nvSpPr>
          <p:cNvPr id="6" name="TextBox 11"/>
          <p:cNvSpPr txBox="1">
            <a:spLocks noChangeArrowheads="1"/>
          </p:cNvSpPr>
          <p:nvPr userDrawn="1"/>
        </p:nvSpPr>
        <p:spPr bwMode="auto">
          <a:xfrm>
            <a:off x="11307234" y="606426"/>
            <a:ext cx="184731" cy="461665"/>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2400" dirty="0"/>
          </a:p>
        </p:txBody>
      </p:sp>
      <p:sp>
        <p:nvSpPr>
          <p:cNvPr id="10" name="Title 1"/>
          <p:cNvSpPr>
            <a:spLocks noGrp="1"/>
          </p:cNvSpPr>
          <p:nvPr>
            <p:ph type="title" hasCustomPrompt="1"/>
          </p:nvPr>
        </p:nvSpPr>
        <p:spPr>
          <a:xfrm>
            <a:off x="508211" y="1844824"/>
            <a:ext cx="7387989" cy="864096"/>
          </a:xfrm>
          <a:prstGeom prst="rect">
            <a:avLst/>
          </a:prstGeom>
        </p:spPr>
        <p:txBody>
          <a:bodyPr vert="horz"/>
          <a:lstStyle>
            <a:lvl1pPr algn="l">
              <a:defRPr sz="2600" b="1" baseline="0">
                <a:solidFill>
                  <a:srgbClr val="5B6770"/>
                </a:solidFill>
              </a:defRPr>
            </a:lvl1pPr>
          </a:lstStyle>
          <a:p>
            <a:r>
              <a:rPr lang="it-IT" dirty="0"/>
              <a:t>Click to </a:t>
            </a:r>
            <a:r>
              <a:rPr lang="it-IT" dirty="0" err="1"/>
              <a:t>edit</a:t>
            </a:r>
            <a:r>
              <a:rPr lang="it-IT" dirty="0"/>
              <a:t> Master </a:t>
            </a:r>
            <a:r>
              <a:rPr lang="it-IT" dirty="0" err="1"/>
              <a:t>title</a:t>
            </a:r>
            <a:r>
              <a:rPr lang="it-IT" dirty="0"/>
              <a:t> style</a:t>
            </a:r>
            <a:endParaRPr lang="en-US" dirty="0"/>
          </a:p>
        </p:txBody>
      </p:sp>
      <p:sp>
        <p:nvSpPr>
          <p:cNvPr id="16" name="Segnaposto testo 15"/>
          <p:cNvSpPr>
            <a:spLocks noGrp="1"/>
          </p:cNvSpPr>
          <p:nvPr>
            <p:ph type="body" sz="quarter" idx="10" hasCustomPrompt="1"/>
          </p:nvPr>
        </p:nvSpPr>
        <p:spPr>
          <a:xfrm>
            <a:off x="508211" y="5877272"/>
            <a:ext cx="3264363" cy="288033"/>
          </a:xfrm>
          <a:prstGeom prst="rect">
            <a:avLst/>
          </a:prstGeom>
        </p:spPr>
        <p:txBody>
          <a:bodyPr/>
          <a:lstStyle>
            <a:lvl1pPr>
              <a:buNone/>
              <a:defRPr sz="1600" b="0">
                <a:solidFill>
                  <a:srgbClr val="5B6770"/>
                </a:solidFill>
                <a:latin typeface="Arial" pitchFamily="34" charset="0"/>
                <a:cs typeface="Arial" pitchFamily="34" charset="0"/>
              </a:defRPr>
            </a:lvl1pPr>
            <a:lvl2pPr>
              <a:defRPr sz="1600">
                <a:solidFill>
                  <a:srgbClr val="50555A"/>
                </a:solidFill>
                <a:latin typeface="Arial" pitchFamily="34" charset="0"/>
                <a:cs typeface="Arial" pitchFamily="34" charset="0"/>
              </a:defRPr>
            </a:lvl2pPr>
            <a:lvl3pPr>
              <a:defRPr sz="1600">
                <a:solidFill>
                  <a:srgbClr val="50555A"/>
                </a:solidFill>
                <a:latin typeface="Arial" pitchFamily="34" charset="0"/>
                <a:cs typeface="Arial" pitchFamily="34" charset="0"/>
              </a:defRPr>
            </a:lvl3pPr>
            <a:lvl4pPr>
              <a:defRPr sz="1600">
                <a:solidFill>
                  <a:srgbClr val="50555A"/>
                </a:solidFill>
                <a:latin typeface="Arial" pitchFamily="34" charset="0"/>
                <a:cs typeface="Arial" pitchFamily="34" charset="0"/>
              </a:defRPr>
            </a:lvl4pPr>
            <a:lvl5pPr>
              <a:defRPr sz="1600">
                <a:solidFill>
                  <a:srgbClr val="50555A"/>
                </a:solidFill>
                <a:latin typeface="Arial" pitchFamily="34" charset="0"/>
                <a:cs typeface="Arial" pitchFamily="34" charset="0"/>
              </a:defRPr>
            </a:lvl5pPr>
          </a:lstStyle>
          <a:p>
            <a:pPr lvl="0"/>
            <a:r>
              <a:rPr lang="it-IT" dirty="0"/>
              <a:t>date</a:t>
            </a:r>
          </a:p>
        </p:txBody>
      </p:sp>
      <p:sp>
        <p:nvSpPr>
          <p:cNvPr id="3" name="Triángulo rectángulo 2"/>
          <p:cNvSpPr/>
          <p:nvPr userDrawn="1"/>
        </p:nvSpPr>
        <p:spPr>
          <a:xfrm rot="16200000">
            <a:off x="7105464" y="1771464"/>
            <a:ext cx="3717032" cy="6456040"/>
          </a:xfrm>
          <a:prstGeom prst="rtTriangle">
            <a:avLst/>
          </a:prstGeom>
          <a:solidFill>
            <a:srgbClr val="5B6770"/>
          </a:solidFill>
        </p:spPr>
        <p:style>
          <a:lnRef idx="1">
            <a:schemeClr val="dk1"/>
          </a:lnRef>
          <a:fillRef idx="3">
            <a:schemeClr val="dk1"/>
          </a:fillRef>
          <a:effectRef idx="2">
            <a:schemeClr val="dk1"/>
          </a:effectRef>
          <a:fontRef idx="minor">
            <a:schemeClr val="lt1"/>
          </a:fontRef>
        </p:style>
        <p:txBody>
          <a:bodyPr rtlCol="0" anchor="ctr"/>
          <a:lstStyle/>
          <a:p>
            <a:pPr algn="ctr"/>
            <a:endParaRPr lang="es-ES" dirty="0"/>
          </a:p>
        </p:txBody>
      </p:sp>
      <p:cxnSp>
        <p:nvCxnSpPr>
          <p:cNvPr id="5" name="Conector recto 4"/>
          <p:cNvCxnSpPr/>
          <p:nvPr userDrawn="1"/>
        </p:nvCxnSpPr>
        <p:spPr>
          <a:xfrm flipV="1">
            <a:off x="7896200" y="1844824"/>
            <a:ext cx="4284000" cy="2484000"/>
          </a:xfrm>
          <a:prstGeom prst="line">
            <a:avLst/>
          </a:prstGeom>
          <a:ln w="38100">
            <a:solidFill>
              <a:srgbClr val="5B6770"/>
            </a:solidFill>
          </a:ln>
        </p:spPr>
        <p:style>
          <a:lnRef idx="2">
            <a:schemeClr val="accent1"/>
          </a:lnRef>
          <a:fillRef idx="0">
            <a:schemeClr val="accent1"/>
          </a:fillRef>
          <a:effectRef idx="1">
            <a:schemeClr val="accent1"/>
          </a:effectRef>
          <a:fontRef idx="minor">
            <a:schemeClr val="tx1"/>
          </a:fontRef>
        </p:style>
      </p:cxnSp>
      <p:cxnSp>
        <p:nvCxnSpPr>
          <p:cNvPr id="8" name="Conector recto 7"/>
          <p:cNvCxnSpPr/>
          <p:nvPr userDrawn="1"/>
        </p:nvCxnSpPr>
        <p:spPr>
          <a:xfrm>
            <a:off x="623416" y="5733256"/>
            <a:ext cx="216000" cy="0"/>
          </a:xfrm>
          <a:prstGeom prst="line">
            <a:avLst/>
          </a:prstGeom>
          <a:ln w="38100">
            <a:solidFill>
              <a:srgbClr val="5B6770"/>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Segnaposto testo 2"/>
          <p:cNvSpPr>
            <a:spLocks noGrp="1"/>
          </p:cNvSpPr>
          <p:nvPr>
            <p:ph type="body" sz="quarter" idx="11" hasCustomPrompt="1"/>
          </p:nvPr>
        </p:nvSpPr>
        <p:spPr>
          <a:xfrm>
            <a:off x="504749" y="2532474"/>
            <a:ext cx="7368219" cy="457525"/>
          </a:xfrm>
          <a:prstGeom prst="rect">
            <a:avLst/>
          </a:prstGeom>
        </p:spPr>
        <p:txBody>
          <a:bodyPr wrap="square" tIns="144000" bIns="144000" anchor="ctr">
            <a:noAutofit/>
          </a:bodyPr>
          <a:lstStyle>
            <a:lvl1pPr marL="285750" indent="-285750">
              <a:lnSpc>
                <a:spcPts val="1250"/>
              </a:lnSpc>
              <a:buClr>
                <a:srgbClr val="5B6770"/>
              </a:buClr>
              <a:buFont typeface="Arial" panose="020B0604020202020204" pitchFamily="34" charset="0"/>
              <a:buChar char="&gt;"/>
              <a:defRPr sz="1400" b="0" i="0" u="none">
                <a:solidFill>
                  <a:srgbClr val="5B6770"/>
                </a:solidFill>
                <a:latin typeface="Arial" charset="0"/>
                <a:ea typeface="Arial" charset="0"/>
                <a:cs typeface="Arial"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consectetuer</a:t>
            </a:r>
            <a:r>
              <a:rPr lang="it-IT" dirty="0"/>
              <a:t> </a:t>
            </a:r>
            <a:r>
              <a:rPr lang="it-IT" dirty="0" err="1"/>
              <a:t>adipiscing</a:t>
            </a:r>
            <a:r>
              <a:rPr lang="it-IT" dirty="0"/>
              <a:t> </a:t>
            </a:r>
            <a:r>
              <a:rPr lang="it-IT" dirty="0" err="1"/>
              <a:t>elit</a:t>
            </a:r>
            <a:r>
              <a:rPr lang="it-IT" dirty="0"/>
              <a:t>, </a:t>
            </a:r>
            <a:r>
              <a:rPr lang="it-IT" dirty="0" err="1"/>
              <a:t>sed</a:t>
            </a:r>
            <a:r>
              <a:rPr lang="it-IT" dirty="0"/>
              <a:t> </a:t>
            </a:r>
            <a:r>
              <a:rPr lang="it-IT" dirty="0" err="1"/>
              <a:t>diam</a:t>
            </a:r>
            <a:r>
              <a:rPr lang="it-IT" dirty="0"/>
              <a:t> </a:t>
            </a:r>
            <a:r>
              <a:rPr lang="it-IT" dirty="0" err="1"/>
              <a:t>nonummy</a:t>
            </a:r>
            <a:r>
              <a:rPr lang="it-IT" dirty="0"/>
              <a:t> </a:t>
            </a:r>
            <a:r>
              <a:rPr lang="it-IT" dirty="0" err="1"/>
              <a:t>nibh</a:t>
            </a:r>
            <a:r>
              <a:rPr lang="it-IT" dirty="0"/>
              <a:t> </a:t>
            </a:r>
          </a:p>
        </p:txBody>
      </p:sp>
      <p:sp>
        <p:nvSpPr>
          <p:cNvPr id="8" name="Segnaposto testo 2"/>
          <p:cNvSpPr>
            <a:spLocks noGrp="1"/>
          </p:cNvSpPr>
          <p:nvPr>
            <p:ph type="body" sz="quarter" idx="12" hasCustomPrompt="1"/>
          </p:nvPr>
        </p:nvSpPr>
        <p:spPr>
          <a:xfrm>
            <a:off x="504749" y="3020527"/>
            <a:ext cx="7368219" cy="431877"/>
          </a:xfrm>
          <a:prstGeom prst="rect">
            <a:avLst/>
          </a:prstGeom>
        </p:spPr>
        <p:txBody>
          <a:bodyPr wrap="square" tIns="144000" bIns="144000" anchor="ctr">
            <a:noAutofit/>
          </a:bodyPr>
          <a:lstStyle>
            <a:lvl1pPr marL="285750" indent="-285750">
              <a:lnSpc>
                <a:spcPts val="1100"/>
              </a:lnSpc>
              <a:buClr>
                <a:srgbClr val="5B6770"/>
              </a:buClr>
              <a:buFont typeface="Arial" panose="020B0604020202020204" pitchFamily="34" charset="0"/>
              <a:buChar char="&gt;"/>
              <a:defRPr sz="1400" b="0" i="0" u="none">
                <a:solidFill>
                  <a:srgbClr val="5B6770"/>
                </a:solidFill>
                <a:latin typeface="Arial" charset="0"/>
                <a:ea typeface="Arial" charset="0"/>
                <a:cs typeface="Arial"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err="1"/>
              <a:t>Duis</a:t>
            </a:r>
            <a:r>
              <a:rPr lang="it-IT" dirty="0"/>
              <a:t> </a:t>
            </a:r>
            <a:r>
              <a:rPr lang="it-IT" dirty="0" err="1"/>
              <a:t>autem</a:t>
            </a:r>
            <a:r>
              <a:rPr lang="it-IT" dirty="0"/>
              <a:t> </a:t>
            </a:r>
            <a:r>
              <a:rPr lang="it-IT" dirty="0" err="1"/>
              <a:t>vel</a:t>
            </a:r>
            <a:r>
              <a:rPr lang="it-IT" dirty="0"/>
              <a:t> </a:t>
            </a:r>
            <a:r>
              <a:rPr lang="it-IT" dirty="0" err="1"/>
              <a:t>eum</a:t>
            </a:r>
            <a:r>
              <a:rPr lang="it-IT" dirty="0"/>
              <a:t> </a:t>
            </a:r>
            <a:r>
              <a:rPr lang="it-IT" dirty="0" err="1"/>
              <a:t>iriure</a:t>
            </a:r>
            <a:r>
              <a:rPr lang="it-IT" dirty="0"/>
              <a:t> </a:t>
            </a:r>
            <a:r>
              <a:rPr lang="it-IT" dirty="0" err="1"/>
              <a:t>dolor</a:t>
            </a:r>
            <a:r>
              <a:rPr lang="it-IT" dirty="0"/>
              <a:t> in </a:t>
            </a:r>
            <a:r>
              <a:rPr lang="it-IT" dirty="0" err="1"/>
              <a:t>hendrerit</a:t>
            </a:r>
            <a:r>
              <a:rPr lang="it-IT" dirty="0"/>
              <a:t> in </a:t>
            </a:r>
            <a:r>
              <a:rPr lang="it-IT" dirty="0" err="1"/>
              <a:t>vulputate</a:t>
            </a:r>
            <a:r>
              <a:rPr lang="it-IT" dirty="0"/>
              <a:t> </a:t>
            </a:r>
            <a:r>
              <a:rPr lang="it-IT" dirty="0" err="1"/>
              <a:t>velit</a:t>
            </a:r>
            <a:r>
              <a:rPr lang="it-IT" dirty="0"/>
              <a:t> esse molestie </a:t>
            </a:r>
            <a:r>
              <a:rPr lang="it-IT" dirty="0" err="1"/>
              <a:t>consequat</a:t>
            </a:r>
            <a:endParaRPr lang="it-IT" dirty="0"/>
          </a:p>
        </p:txBody>
      </p:sp>
      <p:sp>
        <p:nvSpPr>
          <p:cNvPr id="9" name="Segnaposto testo 2"/>
          <p:cNvSpPr>
            <a:spLocks noGrp="1"/>
          </p:cNvSpPr>
          <p:nvPr>
            <p:ph type="body" sz="quarter" idx="13" hasCustomPrompt="1"/>
          </p:nvPr>
        </p:nvSpPr>
        <p:spPr>
          <a:xfrm>
            <a:off x="504749" y="3970985"/>
            <a:ext cx="7368219" cy="431877"/>
          </a:xfrm>
          <a:prstGeom prst="rect">
            <a:avLst/>
          </a:prstGeom>
        </p:spPr>
        <p:txBody>
          <a:bodyPr wrap="square" tIns="144000" bIns="144000" anchor="ctr">
            <a:noAutofit/>
          </a:bodyPr>
          <a:lstStyle>
            <a:lvl1pPr marL="285750" indent="-285750">
              <a:lnSpc>
                <a:spcPts val="1100"/>
              </a:lnSpc>
              <a:buClr>
                <a:srgbClr val="5B6770"/>
              </a:buClr>
              <a:buFont typeface="Arial" panose="020B0604020202020204" pitchFamily="34" charset="0"/>
              <a:buChar char="&gt;"/>
              <a:defRPr sz="1400" b="0" i="0" u="none">
                <a:solidFill>
                  <a:srgbClr val="5B6770"/>
                </a:solidFill>
                <a:latin typeface="Arial" charset="0"/>
                <a:ea typeface="Arial" charset="0"/>
                <a:cs typeface="Arial"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err="1"/>
              <a:t>Duis</a:t>
            </a:r>
            <a:r>
              <a:rPr lang="it-IT" dirty="0"/>
              <a:t> </a:t>
            </a:r>
            <a:r>
              <a:rPr lang="it-IT" dirty="0" err="1"/>
              <a:t>autem</a:t>
            </a:r>
            <a:r>
              <a:rPr lang="it-IT" dirty="0"/>
              <a:t> </a:t>
            </a:r>
            <a:r>
              <a:rPr lang="it-IT" dirty="0" err="1"/>
              <a:t>vel</a:t>
            </a:r>
            <a:r>
              <a:rPr lang="it-IT" dirty="0"/>
              <a:t> </a:t>
            </a:r>
            <a:r>
              <a:rPr lang="it-IT" dirty="0" err="1"/>
              <a:t>eum</a:t>
            </a:r>
            <a:r>
              <a:rPr lang="it-IT" dirty="0"/>
              <a:t> </a:t>
            </a:r>
            <a:r>
              <a:rPr lang="it-IT" dirty="0" err="1"/>
              <a:t>iriure</a:t>
            </a:r>
            <a:r>
              <a:rPr lang="it-IT" dirty="0"/>
              <a:t> </a:t>
            </a:r>
            <a:r>
              <a:rPr lang="it-IT" dirty="0" err="1"/>
              <a:t>dolor</a:t>
            </a:r>
            <a:r>
              <a:rPr lang="it-IT" dirty="0"/>
              <a:t> in </a:t>
            </a:r>
            <a:r>
              <a:rPr lang="it-IT" dirty="0" err="1"/>
              <a:t>hendrerit</a:t>
            </a:r>
            <a:r>
              <a:rPr lang="it-IT" dirty="0"/>
              <a:t> in </a:t>
            </a:r>
            <a:r>
              <a:rPr lang="it-IT" dirty="0" err="1"/>
              <a:t>vulputate</a:t>
            </a:r>
            <a:r>
              <a:rPr lang="it-IT" dirty="0"/>
              <a:t> </a:t>
            </a:r>
            <a:r>
              <a:rPr lang="it-IT" dirty="0" err="1"/>
              <a:t>velit</a:t>
            </a:r>
            <a:r>
              <a:rPr lang="it-IT" dirty="0"/>
              <a:t> esse molestie </a:t>
            </a:r>
            <a:r>
              <a:rPr lang="it-IT" dirty="0" err="1"/>
              <a:t>consequat</a:t>
            </a:r>
            <a:endParaRPr lang="it-IT" dirty="0"/>
          </a:p>
        </p:txBody>
      </p:sp>
      <p:sp>
        <p:nvSpPr>
          <p:cNvPr id="10" name="Segnaposto testo 2"/>
          <p:cNvSpPr>
            <a:spLocks noGrp="1"/>
          </p:cNvSpPr>
          <p:nvPr>
            <p:ph type="body" sz="quarter" idx="14" hasCustomPrompt="1"/>
          </p:nvPr>
        </p:nvSpPr>
        <p:spPr>
          <a:xfrm>
            <a:off x="504749" y="3482932"/>
            <a:ext cx="7368219" cy="457525"/>
          </a:xfrm>
          <a:prstGeom prst="rect">
            <a:avLst/>
          </a:prstGeom>
        </p:spPr>
        <p:txBody>
          <a:bodyPr wrap="square" tIns="144000" bIns="144000" anchor="ctr">
            <a:noAutofit/>
          </a:bodyPr>
          <a:lstStyle>
            <a:lvl1pPr marL="285750" indent="-285750">
              <a:lnSpc>
                <a:spcPts val="1250"/>
              </a:lnSpc>
              <a:buClr>
                <a:srgbClr val="5B6770"/>
              </a:buClr>
              <a:buFont typeface="Arial" panose="020B0604020202020204" pitchFamily="34" charset="0"/>
              <a:buChar char="&gt;"/>
              <a:defRPr sz="1400" b="0" i="0" u="none">
                <a:solidFill>
                  <a:srgbClr val="5B6770"/>
                </a:solidFill>
                <a:latin typeface="Arial" charset="0"/>
                <a:ea typeface="Arial" charset="0"/>
                <a:cs typeface="Arial"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consectetuer</a:t>
            </a:r>
            <a:r>
              <a:rPr lang="it-IT" dirty="0"/>
              <a:t> </a:t>
            </a:r>
            <a:r>
              <a:rPr lang="it-IT" dirty="0" err="1"/>
              <a:t>adipiscing</a:t>
            </a:r>
            <a:r>
              <a:rPr lang="it-IT" dirty="0"/>
              <a:t> </a:t>
            </a:r>
            <a:r>
              <a:rPr lang="it-IT" dirty="0" err="1"/>
              <a:t>elit</a:t>
            </a:r>
            <a:r>
              <a:rPr lang="it-IT" dirty="0"/>
              <a:t>, </a:t>
            </a:r>
            <a:r>
              <a:rPr lang="it-IT" dirty="0" err="1"/>
              <a:t>sed</a:t>
            </a:r>
            <a:r>
              <a:rPr lang="it-IT" dirty="0"/>
              <a:t> </a:t>
            </a:r>
            <a:r>
              <a:rPr lang="it-IT" dirty="0" err="1"/>
              <a:t>diam</a:t>
            </a:r>
            <a:r>
              <a:rPr lang="it-IT" dirty="0"/>
              <a:t> </a:t>
            </a:r>
            <a:r>
              <a:rPr lang="it-IT" dirty="0" err="1"/>
              <a:t>nonummy</a:t>
            </a:r>
            <a:r>
              <a:rPr lang="it-IT" dirty="0"/>
              <a:t> </a:t>
            </a:r>
            <a:r>
              <a:rPr lang="it-IT" dirty="0" err="1"/>
              <a:t>nibh</a:t>
            </a:r>
            <a:r>
              <a:rPr lang="it-IT" dirty="0"/>
              <a:t> </a:t>
            </a:r>
          </a:p>
        </p:txBody>
      </p:sp>
      <p:sp>
        <p:nvSpPr>
          <p:cNvPr id="11" name="Segnaposto testo 2"/>
          <p:cNvSpPr>
            <a:spLocks noGrp="1"/>
          </p:cNvSpPr>
          <p:nvPr>
            <p:ph type="body" sz="quarter" idx="15" hasCustomPrompt="1"/>
          </p:nvPr>
        </p:nvSpPr>
        <p:spPr>
          <a:xfrm>
            <a:off x="504749" y="4433390"/>
            <a:ext cx="7368219" cy="431877"/>
          </a:xfrm>
          <a:prstGeom prst="rect">
            <a:avLst/>
          </a:prstGeom>
        </p:spPr>
        <p:txBody>
          <a:bodyPr wrap="square" tIns="144000" bIns="144000" anchor="ctr">
            <a:noAutofit/>
          </a:bodyPr>
          <a:lstStyle>
            <a:lvl1pPr marL="285750" marR="0" indent="-285750" algn="l" defTabSz="457200" rtl="0" eaLnBrk="0" fontAlgn="base" latinLnBrk="0" hangingPunct="0">
              <a:lnSpc>
                <a:spcPts val="1100"/>
              </a:lnSpc>
              <a:spcBef>
                <a:spcPct val="20000"/>
              </a:spcBef>
              <a:spcAft>
                <a:spcPct val="0"/>
              </a:spcAft>
              <a:buClr>
                <a:srgbClr val="5B6770"/>
              </a:buClr>
              <a:buSzTx/>
              <a:buFont typeface="Arial" panose="020B0604020202020204" pitchFamily="34" charset="0"/>
              <a:buChar char="&gt;"/>
              <a:tabLst/>
              <a:defRPr sz="1400" b="0" i="0" u="none">
                <a:solidFill>
                  <a:srgbClr val="5B6770"/>
                </a:solidFill>
                <a:latin typeface="Arial" charset="0"/>
                <a:ea typeface="Arial" charset="0"/>
                <a:cs typeface="Arial"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consectetuer</a:t>
            </a:r>
            <a:r>
              <a:rPr lang="it-IT" dirty="0"/>
              <a:t> </a:t>
            </a:r>
            <a:r>
              <a:rPr lang="it-IT" dirty="0" err="1"/>
              <a:t>adipiscing</a:t>
            </a:r>
            <a:r>
              <a:rPr lang="it-IT" dirty="0"/>
              <a:t> </a:t>
            </a:r>
            <a:r>
              <a:rPr lang="it-IT" dirty="0" err="1"/>
              <a:t>elit</a:t>
            </a:r>
            <a:r>
              <a:rPr lang="it-IT" dirty="0"/>
              <a:t>, </a:t>
            </a:r>
            <a:r>
              <a:rPr lang="it-IT" dirty="0" err="1"/>
              <a:t>sed</a:t>
            </a:r>
            <a:r>
              <a:rPr lang="it-IT" dirty="0"/>
              <a:t> </a:t>
            </a:r>
            <a:r>
              <a:rPr lang="it-IT" dirty="0" err="1"/>
              <a:t>diam</a:t>
            </a:r>
            <a:r>
              <a:rPr lang="it-IT" dirty="0"/>
              <a:t> </a:t>
            </a:r>
            <a:r>
              <a:rPr lang="it-IT" dirty="0" err="1"/>
              <a:t>nonummy</a:t>
            </a:r>
            <a:r>
              <a:rPr lang="it-IT" dirty="0"/>
              <a:t> </a:t>
            </a:r>
            <a:r>
              <a:rPr lang="it-IT" dirty="0" err="1"/>
              <a:t>nibh</a:t>
            </a:r>
            <a:r>
              <a:rPr lang="it-IT" dirty="0"/>
              <a:t> </a:t>
            </a:r>
          </a:p>
        </p:txBody>
      </p:sp>
      <p:sp>
        <p:nvSpPr>
          <p:cNvPr id="12" name="CasellaDiTesto 11"/>
          <p:cNvSpPr txBox="1"/>
          <p:nvPr userDrawn="1"/>
        </p:nvSpPr>
        <p:spPr>
          <a:xfrm>
            <a:off x="508211" y="1804699"/>
            <a:ext cx="7368219" cy="492443"/>
          </a:xfrm>
          <a:prstGeom prst="rect">
            <a:avLst/>
          </a:prstGeom>
          <a:noFill/>
        </p:spPr>
        <p:txBody>
          <a:bodyPr wrap="square" rtlCol="0">
            <a:spAutoFit/>
          </a:bodyPr>
          <a:lstStyle/>
          <a:p>
            <a:r>
              <a:rPr lang="it-IT" sz="2600" b="1" dirty="0">
                <a:solidFill>
                  <a:srgbClr val="5B6770"/>
                </a:solidFill>
              </a:rPr>
              <a:t>Agenda</a:t>
            </a:r>
          </a:p>
        </p:txBody>
      </p:sp>
      <p:sp>
        <p:nvSpPr>
          <p:cNvPr id="17" name="Segnaposto testo 2"/>
          <p:cNvSpPr>
            <a:spLocks noGrp="1"/>
          </p:cNvSpPr>
          <p:nvPr>
            <p:ph type="body" sz="quarter" idx="25" hasCustomPrompt="1"/>
          </p:nvPr>
        </p:nvSpPr>
        <p:spPr>
          <a:xfrm>
            <a:off x="504749" y="4896887"/>
            <a:ext cx="7368219" cy="431877"/>
          </a:xfrm>
          <a:prstGeom prst="rect">
            <a:avLst/>
          </a:prstGeom>
        </p:spPr>
        <p:txBody>
          <a:bodyPr wrap="square" tIns="144000" bIns="144000" anchor="ctr">
            <a:noAutofit/>
          </a:bodyPr>
          <a:lstStyle>
            <a:lvl1pPr marL="285750" indent="-285750">
              <a:lnSpc>
                <a:spcPts val="1100"/>
              </a:lnSpc>
              <a:buClr>
                <a:srgbClr val="5B6770"/>
              </a:buClr>
              <a:buFont typeface="Arial" panose="020B0604020202020204" pitchFamily="34" charset="0"/>
              <a:buChar char="&gt;"/>
              <a:defRPr sz="1400" b="0" i="0" u="none">
                <a:solidFill>
                  <a:srgbClr val="5B6770"/>
                </a:solidFill>
                <a:latin typeface="Arial" charset="0"/>
                <a:ea typeface="Arial" charset="0"/>
                <a:cs typeface="Arial"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err="1"/>
              <a:t>Duis</a:t>
            </a:r>
            <a:r>
              <a:rPr lang="it-IT" dirty="0"/>
              <a:t> </a:t>
            </a:r>
            <a:r>
              <a:rPr lang="it-IT" dirty="0" err="1"/>
              <a:t>autem</a:t>
            </a:r>
            <a:r>
              <a:rPr lang="it-IT" dirty="0"/>
              <a:t> </a:t>
            </a:r>
            <a:r>
              <a:rPr lang="it-IT" dirty="0" err="1"/>
              <a:t>vel</a:t>
            </a:r>
            <a:r>
              <a:rPr lang="it-IT" dirty="0"/>
              <a:t> </a:t>
            </a:r>
            <a:r>
              <a:rPr lang="it-IT" dirty="0" err="1"/>
              <a:t>eum</a:t>
            </a:r>
            <a:r>
              <a:rPr lang="it-IT" dirty="0"/>
              <a:t> </a:t>
            </a:r>
            <a:r>
              <a:rPr lang="it-IT" dirty="0" err="1"/>
              <a:t>iriure</a:t>
            </a:r>
            <a:r>
              <a:rPr lang="it-IT" dirty="0"/>
              <a:t> </a:t>
            </a:r>
            <a:r>
              <a:rPr lang="it-IT" dirty="0" err="1"/>
              <a:t>dolor</a:t>
            </a:r>
            <a:r>
              <a:rPr lang="it-IT" dirty="0"/>
              <a:t> in </a:t>
            </a:r>
            <a:r>
              <a:rPr lang="it-IT" dirty="0" err="1"/>
              <a:t>hendrerit</a:t>
            </a:r>
            <a:r>
              <a:rPr lang="it-IT" dirty="0"/>
              <a:t> in </a:t>
            </a:r>
            <a:r>
              <a:rPr lang="it-IT" dirty="0" err="1"/>
              <a:t>vulputate</a:t>
            </a:r>
            <a:r>
              <a:rPr lang="it-IT" dirty="0"/>
              <a:t> </a:t>
            </a:r>
            <a:r>
              <a:rPr lang="it-IT" dirty="0" err="1"/>
              <a:t>velit</a:t>
            </a:r>
            <a:r>
              <a:rPr lang="it-IT" dirty="0"/>
              <a:t> esse molestie </a:t>
            </a:r>
            <a:r>
              <a:rPr lang="it-IT" dirty="0" err="1"/>
              <a:t>consequat</a:t>
            </a:r>
            <a:endParaRPr lang="it-IT" dirty="0"/>
          </a:p>
        </p:txBody>
      </p:sp>
      <p:sp>
        <p:nvSpPr>
          <p:cNvPr id="18" name="pg num"/>
          <p:cNvSpPr txBox="1">
            <a:spLocks noChangeArrowheads="1"/>
          </p:cNvSpPr>
          <p:nvPr userDrawn="1"/>
        </p:nvSpPr>
        <p:spPr bwMode="auto">
          <a:xfrm>
            <a:off x="11424592" y="6509297"/>
            <a:ext cx="380883" cy="138499"/>
          </a:xfrm>
          <a:prstGeom prst="rect">
            <a:avLst/>
          </a:prstGeom>
          <a:noFill/>
          <a:ln>
            <a:noFill/>
          </a:ln>
        </p:spPr>
        <p:txBody>
          <a:bodyPr wrap="square" lIns="0" tIns="0" rIns="0" bIns="0" anchor="b">
            <a:spAutoFit/>
          </a:bodyPr>
          <a:lstStyle/>
          <a:p>
            <a:pPr algn="ctr"/>
            <a:fld id="{E7E4AC88-19C6-40A4-9EF0-FC456228FC9F}" type="slidenum">
              <a:rPr lang="it-IT" sz="900">
                <a:solidFill>
                  <a:srgbClr val="5B6770"/>
                </a:solidFill>
              </a:rPr>
              <a:pPr algn="ctr"/>
              <a:t>‹#›</a:t>
            </a:fld>
            <a:endParaRPr lang="it-IT" sz="900" dirty="0">
              <a:solidFill>
                <a:srgbClr val="5B6770"/>
              </a:solidFill>
            </a:endParaRPr>
          </a:p>
        </p:txBody>
      </p:sp>
      <p:cxnSp>
        <p:nvCxnSpPr>
          <p:cNvPr id="19" name="Connettore diritto 18"/>
          <p:cNvCxnSpPr/>
          <p:nvPr userDrawn="1"/>
        </p:nvCxnSpPr>
        <p:spPr>
          <a:xfrm flipV="1">
            <a:off x="11352584" y="6602083"/>
            <a:ext cx="477107" cy="274203"/>
          </a:xfrm>
          <a:prstGeom prst="line">
            <a:avLst/>
          </a:prstGeom>
          <a:ln w="19050">
            <a:solidFill>
              <a:srgbClr val="EA002A"/>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4697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01">
    <p:spTree>
      <p:nvGrpSpPr>
        <p:cNvPr id="1" name=""/>
        <p:cNvGrpSpPr/>
        <p:nvPr/>
      </p:nvGrpSpPr>
      <p:grpSpPr>
        <a:xfrm>
          <a:off x="0" y="0"/>
          <a:ext cx="0" cy="0"/>
          <a:chOff x="0" y="0"/>
          <a:chExt cx="0" cy="0"/>
        </a:xfrm>
      </p:grpSpPr>
      <p:sp>
        <p:nvSpPr>
          <p:cNvPr id="13" name="Title 1"/>
          <p:cNvSpPr>
            <a:spLocks noGrp="1"/>
          </p:cNvSpPr>
          <p:nvPr>
            <p:ph type="title"/>
          </p:nvPr>
        </p:nvSpPr>
        <p:spPr>
          <a:xfrm>
            <a:off x="361360" y="764704"/>
            <a:ext cx="11015227" cy="504056"/>
          </a:xfrm>
          <a:prstGeom prst="rect">
            <a:avLst/>
          </a:prstGeom>
        </p:spPr>
        <p:txBody>
          <a:bodyPr/>
          <a:lstStyle>
            <a:lvl1pPr algn="l">
              <a:defRPr sz="2400" b="1" i="0">
                <a:solidFill>
                  <a:srgbClr val="5B6770"/>
                </a:solidFill>
                <a:latin typeface="Arial"/>
                <a:cs typeface="Arial"/>
              </a:defRPr>
            </a:lvl1pPr>
          </a:lstStyle>
          <a:p>
            <a:r>
              <a:rPr lang="it-IT" dirty="0"/>
              <a:t>Click to </a:t>
            </a:r>
            <a:r>
              <a:rPr lang="it-IT" dirty="0" err="1"/>
              <a:t>edit</a:t>
            </a:r>
            <a:r>
              <a:rPr lang="it-IT" dirty="0"/>
              <a:t> Master </a:t>
            </a:r>
            <a:r>
              <a:rPr lang="it-IT" dirty="0" err="1"/>
              <a:t>title</a:t>
            </a:r>
            <a:r>
              <a:rPr lang="it-IT" dirty="0"/>
              <a:t> style</a:t>
            </a:r>
            <a:endParaRPr lang="en-US" dirty="0"/>
          </a:p>
        </p:txBody>
      </p:sp>
      <p:sp>
        <p:nvSpPr>
          <p:cNvPr id="14" name="Segnaposto contenuto 2"/>
          <p:cNvSpPr>
            <a:spLocks noGrp="1"/>
          </p:cNvSpPr>
          <p:nvPr>
            <p:ph idx="1" hasCustomPrompt="1"/>
          </p:nvPr>
        </p:nvSpPr>
        <p:spPr>
          <a:xfrm>
            <a:off x="361360" y="1415580"/>
            <a:ext cx="11015227" cy="4680000"/>
          </a:xfrm>
          <a:prstGeom prst="rect">
            <a:avLst/>
          </a:prstGeom>
        </p:spPr>
        <p:txBody>
          <a:bodyPr/>
          <a:lstStyle>
            <a:lvl1pPr marL="265113" indent="-265113">
              <a:buClr>
                <a:srgbClr val="5B6770"/>
              </a:buClr>
              <a:buFont typeface="Arial" panose="020B0604020202020204" pitchFamily="34" charset="0"/>
              <a:buChar char="•"/>
              <a:defRPr sz="1400">
                <a:solidFill>
                  <a:srgbClr val="5B6770"/>
                </a:solidFill>
                <a:latin typeface="Arial"/>
                <a:cs typeface="Arial"/>
              </a:defRPr>
            </a:lvl1pPr>
            <a:lvl2pPr marL="536575" indent="-273050">
              <a:buClr>
                <a:srgbClr val="5B6770"/>
              </a:buClr>
              <a:buFont typeface="Arial" panose="020B0604020202020204" pitchFamily="34" charset="0"/>
              <a:buChar char="-"/>
              <a:defRPr sz="1400">
                <a:solidFill>
                  <a:srgbClr val="5B6770"/>
                </a:solidFill>
                <a:latin typeface="Arial"/>
                <a:cs typeface="Arial"/>
              </a:defRPr>
            </a:lvl2pPr>
            <a:lvl3pPr marL="808038" indent="-271463">
              <a:buFont typeface="Arial" panose="020B0604020202020204" pitchFamily="34" charset="0"/>
              <a:buChar char="•"/>
              <a:defRPr sz="1400">
                <a:solidFill>
                  <a:srgbClr val="5B6770"/>
                </a:solidFill>
                <a:latin typeface="Arial"/>
                <a:cs typeface="Arial"/>
              </a:defRPr>
            </a:lvl3pPr>
            <a:lvl4pPr marL="1073150" indent="-265113">
              <a:defRPr sz="1400">
                <a:solidFill>
                  <a:srgbClr val="5B6770"/>
                </a:solidFill>
                <a:latin typeface="Arial"/>
                <a:cs typeface="Arial"/>
              </a:defRPr>
            </a:lvl4pPr>
            <a:lvl5pPr marL="1344613" indent="-271463">
              <a:defRPr sz="1400">
                <a:solidFill>
                  <a:srgbClr val="5B6770"/>
                </a:solidFill>
                <a:latin typeface="Arial"/>
                <a:cs typeface="Arial"/>
              </a:defRPr>
            </a:lvl5pPr>
          </a:lstStyle>
          <a:p>
            <a:pPr lvl="0"/>
            <a:r>
              <a:rPr lang="en-US" dirty="0"/>
              <a:t>Click to edit Master text styles</a:t>
            </a:r>
          </a:p>
          <a:p>
            <a:pPr lvl="1"/>
            <a:r>
              <a:rPr lang="en-US" noProof="0" dirty="0"/>
              <a:t>Second level</a:t>
            </a:r>
          </a:p>
          <a:p>
            <a:pPr lvl="2"/>
            <a:r>
              <a:rPr lang="en-US" noProof="0" dirty="0" err="1"/>
              <a:t>Thirth</a:t>
            </a:r>
            <a:r>
              <a:rPr lang="en-US" noProof="0" dirty="0"/>
              <a:t> level</a:t>
            </a:r>
          </a:p>
        </p:txBody>
      </p:sp>
      <p:sp>
        <p:nvSpPr>
          <p:cNvPr id="5" name="Text Placeholder 2"/>
          <p:cNvSpPr>
            <a:spLocks noGrp="1"/>
          </p:cNvSpPr>
          <p:nvPr>
            <p:ph type="body" idx="11"/>
          </p:nvPr>
        </p:nvSpPr>
        <p:spPr>
          <a:xfrm>
            <a:off x="4655840" y="6305587"/>
            <a:ext cx="6720747" cy="354347"/>
          </a:xfrm>
          <a:prstGeom prst="rect">
            <a:avLst/>
          </a:prstGeom>
        </p:spPr>
        <p:txBody>
          <a:bodyPr lIns="0" bIns="0" anchor="b">
            <a:normAutofit/>
          </a:bodyPr>
          <a:lstStyle>
            <a:lvl1pPr marL="0" indent="0" algn="r">
              <a:spcBef>
                <a:spcPts val="0"/>
              </a:spcBef>
              <a:buNone/>
              <a:defRPr sz="900" b="0">
                <a:solidFill>
                  <a:srgbClr val="5B677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Click to </a:t>
            </a:r>
            <a:r>
              <a:rPr lang="it-IT" dirty="0" err="1"/>
              <a:t>edit</a:t>
            </a:r>
            <a:r>
              <a:rPr lang="it-IT" dirty="0"/>
              <a:t> Master text </a:t>
            </a:r>
            <a:r>
              <a:rPr lang="it-IT" dirty="0" err="1"/>
              <a:t>styles</a:t>
            </a:r>
            <a:endParaRPr lang="it-IT" dirty="0"/>
          </a:p>
        </p:txBody>
      </p:sp>
      <p:sp>
        <p:nvSpPr>
          <p:cNvPr id="16" name="Text Placeholder 12"/>
          <p:cNvSpPr>
            <a:spLocks noGrp="1"/>
          </p:cNvSpPr>
          <p:nvPr>
            <p:ph type="body" sz="quarter" idx="14" hasCustomPrompt="1"/>
          </p:nvPr>
        </p:nvSpPr>
        <p:spPr>
          <a:xfrm>
            <a:off x="361359" y="226297"/>
            <a:ext cx="11015227" cy="23083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buNone/>
              <a:defRPr lang="en-US" sz="900" b="0" baseline="0" smtClean="0">
                <a:solidFill>
                  <a:srgbClr val="5B6770"/>
                </a:solidFill>
                <a:latin typeface="Arial"/>
                <a:cs typeface="Arial"/>
              </a:defRPr>
            </a:lvl1pPr>
            <a:lvl2pPr>
              <a:defRPr lang="en-US" sz="4400" smtClean="0">
                <a:latin typeface="Calibri" pitchFamily="34" charset="0"/>
              </a:defRPr>
            </a:lvl2pPr>
            <a:lvl3pPr>
              <a:defRPr lang="en-US" sz="4400" smtClean="0">
                <a:latin typeface="Calibri" pitchFamily="34" charset="0"/>
              </a:defRPr>
            </a:lvl3pPr>
            <a:lvl4pPr>
              <a:defRPr lang="en-US" sz="4400" smtClean="0">
                <a:latin typeface="Calibri" pitchFamily="34" charset="0"/>
              </a:defRPr>
            </a:lvl4pPr>
            <a:lvl5pPr>
              <a:defRPr lang="it-IT" sz="4400">
                <a:latin typeface="Calibri" pitchFamily="34" charset="0"/>
              </a:defRPr>
            </a:lvl5pPr>
          </a:lstStyle>
          <a:p>
            <a:pPr lvl="0"/>
            <a:r>
              <a:rPr lang="it-IT" dirty="0"/>
              <a:t>Galileo Information Centre for Mexico, Central America and the Caribbean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mod02">
    <p:spTree>
      <p:nvGrpSpPr>
        <p:cNvPr id="1" name=""/>
        <p:cNvGrpSpPr/>
        <p:nvPr/>
      </p:nvGrpSpPr>
      <p:grpSpPr>
        <a:xfrm>
          <a:off x="0" y="0"/>
          <a:ext cx="0" cy="0"/>
          <a:chOff x="0" y="0"/>
          <a:chExt cx="0" cy="0"/>
        </a:xfrm>
      </p:grpSpPr>
      <p:sp>
        <p:nvSpPr>
          <p:cNvPr id="10" name="Segnaposto contenuto 2"/>
          <p:cNvSpPr>
            <a:spLocks noGrp="1"/>
          </p:cNvSpPr>
          <p:nvPr>
            <p:ph idx="15" hasCustomPrompt="1"/>
          </p:nvPr>
        </p:nvSpPr>
        <p:spPr>
          <a:xfrm>
            <a:off x="5937572" y="1415580"/>
            <a:ext cx="5446011" cy="4680000"/>
          </a:xfrm>
          <a:prstGeom prst="rect">
            <a:avLst/>
          </a:prstGeom>
        </p:spPr>
        <p:txBody>
          <a:bodyPr/>
          <a:lstStyle>
            <a:lvl1pPr marL="265113" indent="-265113">
              <a:buClr>
                <a:srgbClr val="5B6770"/>
              </a:buClr>
              <a:buFont typeface="Arial" panose="020B0604020202020204" pitchFamily="34" charset="0"/>
              <a:buChar char="•"/>
              <a:defRPr sz="1400">
                <a:solidFill>
                  <a:srgbClr val="5B6770"/>
                </a:solidFill>
                <a:latin typeface="Arial"/>
                <a:cs typeface="Arial"/>
              </a:defRPr>
            </a:lvl1pPr>
            <a:lvl2pPr marL="536575" indent="-273050">
              <a:buClr>
                <a:srgbClr val="5B6770"/>
              </a:buClr>
              <a:buFont typeface="Arial" panose="020B0604020202020204" pitchFamily="34" charset="0"/>
              <a:buChar char="-"/>
              <a:defRPr sz="1400">
                <a:solidFill>
                  <a:srgbClr val="5B6770"/>
                </a:solidFill>
                <a:latin typeface="Arial"/>
                <a:cs typeface="Arial"/>
              </a:defRPr>
            </a:lvl2pPr>
            <a:lvl3pPr marL="808038" indent="-271463">
              <a:buFont typeface="Arial" panose="020B0604020202020204" pitchFamily="34" charset="0"/>
              <a:buChar char="•"/>
              <a:defRPr sz="1400">
                <a:solidFill>
                  <a:srgbClr val="5B6770"/>
                </a:solidFill>
                <a:latin typeface="Arial"/>
                <a:cs typeface="Arial"/>
              </a:defRPr>
            </a:lvl3pPr>
            <a:lvl4pPr marL="808037" indent="0">
              <a:buNone/>
              <a:defRPr sz="1400">
                <a:solidFill>
                  <a:srgbClr val="5B6770"/>
                </a:solidFill>
                <a:latin typeface="Arial"/>
                <a:cs typeface="Arial"/>
              </a:defRPr>
            </a:lvl4pPr>
            <a:lvl5pPr marL="1073150" indent="0">
              <a:buNone/>
              <a:defRPr sz="1400">
                <a:solidFill>
                  <a:srgbClr val="5B6770"/>
                </a:solidFill>
                <a:latin typeface="Arial"/>
                <a:cs typeface="Arial"/>
              </a:defRPr>
            </a:lvl5pPr>
          </a:lstStyle>
          <a:p>
            <a:pPr lvl="0"/>
            <a:r>
              <a:rPr lang="en-US" dirty="0"/>
              <a:t>Click to edit Master text styles</a:t>
            </a:r>
          </a:p>
          <a:p>
            <a:pPr lvl="1"/>
            <a:r>
              <a:rPr lang="en-US" noProof="0" dirty="0"/>
              <a:t>Second level</a:t>
            </a:r>
          </a:p>
          <a:p>
            <a:pPr lvl="2"/>
            <a:r>
              <a:rPr lang="en-US" noProof="0" dirty="0" err="1"/>
              <a:t>Thirth</a:t>
            </a:r>
            <a:r>
              <a:rPr lang="en-US" noProof="0" dirty="0"/>
              <a:t> level</a:t>
            </a:r>
          </a:p>
        </p:txBody>
      </p:sp>
      <p:sp>
        <p:nvSpPr>
          <p:cNvPr id="3" name="Title 1"/>
          <p:cNvSpPr>
            <a:spLocks noGrp="1"/>
          </p:cNvSpPr>
          <p:nvPr>
            <p:ph type="title"/>
          </p:nvPr>
        </p:nvSpPr>
        <p:spPr>
          <a:xfrm>
            <a:off x="361360" y="764704"/>
            <a:ext cx="11015229" cy="504057"/>
          </a:xfrm>
          <a:prstGeom prst="rect">
            <a:avLst/>
          </a:prstGeom>
        </p:spPr>
        <p:txBody>
          <a:bodyPr/>
          <a:lstStyle>
            <a:lvl1pPr algn="l">
              <a:defRPr sz="2400" b="1" i="0">
                <a:solidFill>
                  <a:srgbClr val="5B6770"/>
                </a:solidFill>
                <a:latin typeface="Arial"/>
                <a:cs typeface="Arial"/>
              </a:defRPr>
            </a:lvl1pPr>
          </a:lstStyle>
          <a:p>
            <a:r>
              <a:rPr lang="it-IT" dirty="0"/>
              <a:t>Click to </a:t>
            </a:r>
            <a:r>
              <a:rPr lang="it-IT" dirty="0" err="1"/>
              <a:t>edit</a:t>
            </a:r>
            <a:r>
              <a:rPr lang="it-IT" dirty="0"/>
              <a:t> Master </a:t>
            </a:r>
            <a:r>
              <a:rPr lang="it-IT" dirty="0" err="1"/>
              <a:t>title</a:t>
            </a:r>
            <a:r>
              <a:rPr lang="it-IT" dirty="0"/>
              <a:t> style</a:t>
            </a:r>
            <a:endParaRPr lang="en-US" dirty="0"/>
          </a:p>
        </p:txBody>
      </p:sp>
      <p:sp>
        <p:nvSpPr>
          <p:cNvPr id="6" name="Segnaposto immagine 5"/>
          <p:cNvSpPr>
            <a:spLocks noGrp="1"/>
          </p:cNvSpPr>
          <p:nvPr>
            <p:ph type="pic" sz="quarter" idx="11" hasCustomPrompt="1"/>
          </p:nvPr>
        </p:nvSpPr>
        <p:spPr>
          <a:xfrm>
            <a:off x="361360" y="1412777"/>
            <a:ext cx="5446011" cy="4680521"/>
          </a:xfrm>
          <a:prstGeom prst="rect">
            <a:avLst/>
          </a:prstGeom>
        </p:spPr>
        <p:txBody>
          <a:bodyPr/>
          <a:lstStyle>
            <a:lvl1pPr>
              <a:buNone/>
              <a:defRPr sz="1200">
                <a:solidFill>
                  <a:srgbClr val="5B6770"/>
                </a:solidFill>
                <a:latin typeface="Arial" panose="020B0604020202020204" pitchFamily="34" charset="0"/>
                <a:cs typeface="Arial" panose="020B0604020202020204" pitchFamily="34" charset="0"/>
              </a:defRPr>
            </a:lvl1pPr>
          </a:lstStyle>
          <a:p>
            <a:pPr lvl="0"/>
            <a:r>
              <a:rPr lang="en-US" noProof="0" dirty="0"/>
              <a:t>Click to edit Master text styles</a:t>
            </a:r>
          </a:p>
        </p:txBody>
      </p:sp>
      <p:sp>
        <p:nvSpPr>
          <p:cNvPr id="9" name="Text Placeholder 2"/>
          <p:cNvSpPr>
            <a:spLocks noGrp="1"/>
          </p:cNvSpPr>
          <p:nvPr>
            <p:ph type="body" idx="12"/>
          </p:nvPr>
        </p:nvSpPr>
        <p:spPr>
          <a:xfrm>
            <a:off x="4655840" y="6305587"/>
            <a:ext cx="6720747" cy="354347"/>
          </a:xfrm>
          <a:prstGeom prst="rect">
            <a:avLst/>
          </a:prstGeom>
        </p:spPr>
        <p:txBody>
          <a:bodyPr lIns="0" bIns="0" anchor="b">
            <a:normAutofit/>
          </a:bodyPr>
          <a:lstStyle>
            <a:lvl1pPr marL="0" indent="0" algn="r">
              <a:spcBef>
                <a:spcPts val="0"/>
              </a:spcBef>
              <a:buNone/>
              <a:defRPr sz="900" b="0">
                <a:solidFill>
                  <a:srgbClr val="5B677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Click to </a:t>
            </a:r>
            <a:r>
              <a:rPr lang="it-IT" dirty="0" err="1"/>
              <a:t>edit</a:t>
            </a:r>
            <a:r>
              <a:rPr lang="it-IT" dirty="0"/>
              <a:t> Master text </a:t>
            </a:r>
            <a:r>
              <a:rPr lang="it-IT" dirty="0" err="1"/>
              <a:t>styles</a:t>
            </a:r>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mod03">
    <p:spTree>
      <p:nvGrpSpPr>
        <p:cNvPr id="1" name=""/>
        <p:cNvGrpSpPr/>
        <p:nvPr/>
      </p:nvGrpSpPr>
      <p:grpSpPr>
        <a:xfrm>
          <a:off x="0" y="0"/>
          <a:ext cx="0" cy="0"/>
          <a:chOff x="0" y="0"/>
          <a:chExt cx="0" cy="0"/>
        </a:xfrm>
      </p:grpSpPr>
      <p:sp>
        <p:nvSpPr>
          <p:cNvPr id="10" name="Segnaposto contenuto 2"/>
          <p:cNvSpPr>
            <a:spLocks noGrp="1"/>
          </p:cNvSpPr>
          <p:nvPr>
            <p:ph idx="16" hasCustomPrompt="1"/>
          </p:nvPr>
        </p:nvSpPr>
        <p:spPr>
          <a:xfrm>
            <a:off x="5929656" y="2132856"/>
            <a:ext cx="5446931" cy="3962724"/>
          </a:xfrm>
          <a:prstGeom prst="rect">
            <a:avLst/>
          </a:prstGeom>
        </p:spPr>
        <p:txBody>
          <a:bodyPr/>
          <a:lstStyle>
            <a:lvl1pPr marL="265113" indent="-265113">
              <a:buClr>
                <a:srgbClr val="EA002A"/>
              </a:buClr>
              <a:buFont typeface="Arial" panose="020B0604020202020204" pitchFamily="34" charset="0"/>
              <a:buChar char="•"/>
              <a:defRPr sz="1400">
                <a:solidFill>
                  <a:srgbClr val="5B6770"/>
                </a:solidFill>
                <a:latin typeface="Arial"/>
                <a:cs typeface="Arial"/>
              </a:defRPr>
            </a:lvl1pPr>
            <a:lvl2pPr marL="536575" indent="-273050">
              <a:buClr>
                <a:srgbClr val="5B6770"/>
              </a:buClr>
              <a:buFont typeface="Arial" panose="020B0604020202020204" pitchFamily="34" charset="0"/>
              <a:buChar char="-"/>
              <a:defRPr sz="1400">
                <a:solidFill>
                  <a:srgbClr val="5B6770"/>
                </a:solidFill>
                <a:latin typeface="Arial"/>
                <a:cs typeface="Arial"/>
              </a:defRPr>
            </a:lvl2pPr>
            <a:lvl3pPr marL="808038" indent="-271463">
              <a:buFont typeface="Arial" panose="020B0604020202020204" pitchFamily="34" charset="0"/>
              <a:buChar char="•"/>
              <a:defRPr sz="1400" baseline="0">
                <a:solidFill>
                  <a:srgbClr val="5B6770"/>
                </a:solidFill>
                <a:latin typeface="Arial"/>
                <a:cs typeface="Arial"/>
              </a:defRPr>
            </a:lvl3pPr>
            <a:lvl4pPr marL="1073150" indent="-265113">
              <a:defRPr sz="1400">
                <a:solidFill>
                  <a:srgbClr val="5B6770"/>
                </a:solidFill>
                <a:latin typeface="Arial"/>
                <a:cs typeface="Arial"/>
              </a:defRPr>
            </a:lvl4pPr>
            <a:lvl5pPr marL="1344613" indent="-271463">
              <a:defRPr sz="1400">
                <a:solidFill>
                  <a:srgbClr val="5B6770"/>
                </a:solidFill>
                <a:latin typeface="Arial"/>
                <a:cs typeface="Arial"/>
              </a:defRPr>
            </a:lvl5pPr>
          </a:lstStyle>
          <a:p>
            <a:pPr lvl="0"/>
            <a:r>
              <a:rPr lang="en-US" dirty="0"/>
              <a:t>Click to edit Master text styles</a:t>
            </a:r>
          </a:p>
          <a:p>
            <a:pPr lvl="1"/>
            <a:r>
              <a:rPr lang="en-US" noProof="0" dirty="0"/>
              <a:t>Second level</a:t>
            </a:r>
          </a:p>
          <a:p>
            <a:pPr lvl="2"/>
            <a:r>
              <a:rPr lang="en-US" noProof="0" dirty="0" err="1"/>
              <a:t>Thirth</a:t>
            </a:r>
            <a:r>
              <a:rPr lang="en-US" noProof="0" dirty="0"/>
              <a:t> level</a:t>
            </a:r>
          </a:p>
        </p:txBody>
      </p:sp>
      <p:sp>
        <p:nvSpPr>
          <p:cNvPr id="6" name="Segnaposto immagine 5"/>
          <p:cNvSpPr>
            <a:spLocks noGrp="1"/>
          </p:cNvSpPr>
          <p:nvPr>
            <p:ph type="pic" sz="quarter" idx="11" hasCustomPrompt="1"/>
          </p:nvPr>
        </p:nvSpPr>
        <p:spPr>
          <a:xfrm>
            <a:off x="361362" y="2132857"/>
            <a:ext cx="5446009" cy="3960441"/>
          </a:xfrm>
          <a:prstGeom prst="rect">
            <a:avLst/>
          </a:prstGeom>
        </p:spPr>
        <p:txBody>
          <a:bodyPr/>
          <a:lstStyle>
            <a:lvl1pPr>
              <a:buNone/>
              <a:defRPr sz="1200">
                <a:solidFill>
                  <a:srgbClr val="5B6770"/>
                </a:solidFill>
                <a:latin typeface="Arial" panose="020B0604020202020204" pitchFamily="34" charset="0"/>
                <a:cs typeface="Arial" panose="020B0604020202020204" pitchFamily="34" charset="0"/>
              </a:defRPr>
            </a:lvl1pPr>
          </a:lstStyle>
          <a:p>
            <a:pPr lvl="0"/>
            <a:r>
              <a:rPr lang="en-US" noProof="0" dirty="0"/>
              <a:t>Click to edit Master text styles</a:t>
            </a:r>
          </a:p>
        </p:txBody>
      </p:sp>
      <p:sp>
        <p:nvSpPr>
          <p:cNvPr id="9" name="Text Placeholder 2"/>
          <p:cNvSpPr>
            <a:spLocks noGrp="1"/>
          </p:cNvSpPr>
          <p:nvPr>
            <p:ph type="body" idx="12"/>
          </p:nvPr>
        </p:nvSpPr>
        <p:spPr>
          <a:xfrm>
            <a:off x="4655840" y="6305587"/>
            <a:ext cx="6720747" cy="354347"/>
          </a:xfrm>
          <a:prstGeom prst="rect">
            <a:avLst/>
          </a:prstGeom>
        </p:spPr>
        <p:txBody>
          <a:bodyPr lIns="0" bIns="0" anchor="b">
            <a:normAutofit/>
          </a:bodyPr>
          <a:lstStyle>
            <a:lvl1pPr marL="0" indent="0" algn="r">
              <a:spcBef>
                <a:spcPts val="0"/>
              </a:spcBef>
              <a:buNone/>
              <a:defRPr sz="900" b="0">
                <a:solidFill>
                  <a:srgbClr val="5B677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Click to </a:t>
            </a:r>
            <a:r>
              <a:rPr lang="it-IT" dirty="0" err="1"/>
              <a:t>edit</a:t>
            </a:r>
            <a:r>
              <a:rPr lang="it-IT" dirty="0"/>
              <a:t> Master text </a:t>
            </a:r>
            <a:r>
              <a:rPr lang="it-IT" dirty="0" err="1"/>
              <a:t>styles</a:t>
            </a:r>
            <a:endParaRPr lang="it-IT" dirty="0"/>
          </a:p>
        </p:txBody>
      </p:sp>
      <p:sp>
        <p:nvSpPr>
          <p:cNvPr id="13" name="Segnaposto testo 3"/>
          <p:cNvSpPr>
            <a:spLocks noGrp="1"/>
          </p:cNvSpPr>
          <p:nvPr>
            <p:ph type="body" sz="half" idx="2"/>
          </p:nvPr>
        </p:nvSpPr>
        <p:spPr>
          <a:xfrm>
            <a:off x="361362" y="1613356"/>
            <a:ext cx="11015227" cy="324000"/>
          </a:xfrm>
          <a:prstGeom prst="rect">
            <a:avLst/>
          </a:prstGeom>
        </p:spPr>
        <p:txBody>
          <a:bodyPr/>
          <a:lstStyle>
            <a:lvl1pPr marL="0" indent="0">
              <a:buNone/>
              <a:defRPr sz="1400">
                <a:solidFill>
                  <a:srgbClr val="5B6770"/>
                </a:solidFill>
                <a:latin typeface="Arial"/>
                <a:cs typeface="Arial"/>
              </a:defRPr>
            </a:lvl1pPr>
            <a:lvl2pPr marL="456720" indent="0">
              <a:buNone/>
              <a:defRPr sz="1200"/>
            </a:lvl2pPr>
            <a:lvl3pPr marL="913432" indent="0">
              <a:buNone/>
              <a:defRPr sz="1000"/>
            </a:lvl3pPr>
            <a:lvl4pPr marL="1370147" indent="0">
              <a:buNone/>
              <a:defRPr sz="900"/>
            </a:lvl4pPr>
            <a:lvl5pPr marL="1826862" indent="0">
              <a:buNone/>
              <a:defRPr sz="900"/>
            </a:lvl5pPr>
            <a:lvl6pPr marL="2283579" indent="0">
              <a:buNone/>
              <a:defRPr sz="900"/>
            </a:lvl6pPr>
            <a:lvl7pPr marL="2740294" indent="0">
              <a:buNone/>
              <a:defRPr sz="900"/>
            </a:lvl7pPr>
            <a:lvl8pPr marL="3197010" indent="0">
              <a:buNone/>
              <a:defRPr sz="900"/>
            </a:lvl8pPr>
            <a:lvl9pPr marL="3653726" indent="0">
              <a:buNone/>
              <a:defRPr sz="900"/>
            </a:lvl9pPr>
          </a:lstStyle>
          <a:p>
            <a:pPr lvl="0"/>
            <a:r>
              <a:rPr lang="en-US" dirty="0"/>
              <a:t>Click to edit Master text styles</a:t>
            </a:r>
          </a:p>
        </p:txBody>
      </p:sp>
      <p:sp>
        <p:nvSpPr>
          <p:cNvPr id="14" name="Text Placeholder 12"/>
          <p:cNvSpPr>
            <a:spLocks noGrp="1"/>
          </p:cNvSpPr>
          <p:nvPr>
            <p:ph type="body" sz="quarter" idx="14"/>
          </p:nvPr>
        </p:nvSpPr>
        <p:spPr>
          <a:xfrm>
            <a:off x="361362" y="1279058"/>
            <a:ext cx="11015228" cy="338554"/>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buNone/>
              <a:defRPr lang="en-US" sz="1600" b="1" smtClean="0">
                <a:solidFill>
                  <a:srgbClr val="5B6770"/>
                </a:solidFill>
                <a:latin typeface="Arial"/>
                <a:cs typeface="Arial"/>
              </a:defRPr>
            </a:lvl1pPr>
            <a:lvl2pPr>
              <a:defRPr lang="en-US" sz="4400" smtClean="0">
                <a:latin typeface="Calibri" pitchFamily="34" charset="0"/>
              </a:defRPr>
            </a:lvl2pPr>
            <a:lvl3pPr>
              <a:defRPr lang="en-US" sz="4400" smtClean="0">
                <a:latin typeface="Calibri" pitchFamily="34" charset="0"/>
              </a:defRPr>
            </a:lvl3pPr>
            <a:lvl4pPr>
              <a:defRPr lang="en-US" sz="4400" smtClean="0">
                <a:latin typeface="Calibri" pitchFamily="34" charset="0"/>
              </a:defRPr>
            </a:lvl4pPr>
            <a:lvl5pPr>
              <a:defRPr lang="it-IT" sz="4400">
                <a:latin typeface="Calibri" pitchFamily="34" charset="0"/>
              </a:defRPr>
            </a:lvl5pPr>
          </a:lstStyle>
          <a:p>
            <a:pPr lvl="0"/>
            <a:r>
              <a:rPr lang="it-IT" dirty="0"/>
              <a:t>Click to </a:t>
            </a:r>
            <a:r>
              <a:rPr lang="it-IT" dirty="0" err="1"/>
              <a:t>edit</a:t>
            </a:r>
            <a:r>
              <a:rPr lang="it-IT" dirty="0"/>
              <a:t> Master text </a:t>
            </a:r>
            <a:r>
              <a:rPr lang="it-IT" dirty="0" err="1"/>
              <a:t>styles</a:t>
            </a:r>
            <a:endParaRPr lang="it-IT" dirty="0"/>
          </a:p>
        </p:txBody>
      </p:sp>
      <p:sp>
        <p:nvSpPr>
          <p:cNvPr id="15" name="Title 1"/>
          <p:cNvSpPr>
            <a:spLocks noGrp="1"/>
          </p:cNvSpPr>
          <p:nvPr>
            <p:ph type="title"/>
          </p:nvPr>
        </p:nvSpPr>
        <p:spPr>
          <a:xfrm>
            <a:off x="361361" y="764424"/>
            <a:ext cx="11015228" cy="504337"/>
          </a:xfrm>
          <a:prstGeom prst="rect">
            <a:avLst/>
          </a:prstGeom>
        </p:spPr>
        <p:txBody>
          <a:bodyPr/>
          <a:lstStyle>
            <a:lvl1pPr algn="l">
              <a:defRPr sz="2400" b="1" i="0">
                <a:solidFill>
                  <a:srgbClr val="5B6770"/>
                </a:solidFill>
                <a:latin typeface="Arial"/>
                <a:cs typeface="Arial"/>
              </a:defRPr>
            </a:lvl1pPr>
          </a:lstStyle>
          <a:p>
            <a:r>
              <a:rPr lang="it-IT" dirty="0"/>
              <a:t>Click to </a:t>
            </a:r>
            <a:r>
              <a:rPr lang="it-IT" dirty="0" err="1"/>
              <a:t>edit</a:t>
            </a:r>
            <a:r>
              <a:rPr lang="it-IT" dirty="0"/>
              <a:t> Master </a:t>
            </a:r>
            <a:r>
              <a:rPr lang="it-IT" dirty="0" err="1"/>
              <a:t>title</a:t>
            </a:r>
            <a:r>
              <a:rPr lang="it-IT" dirty="0"/>
              <a:t>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mod04">
    <p:spTree>
      <p:nvGrpSpPr>
        <p:cNvPr id="1" name=""/>
        <p:cNvGrpSpPr/>
        <p:nvPr/>
      </p:nvGrpSpPr>
      <p:grpSpPr>
        <a:xfrm>
          <a:off x="0" y="0"/>
          <a:ext cx="0" cy="0"/>
          <a:chOff x="0" y="0"/>
          <a:chExt cx="0" cy="0"/>
        </a:xfrm>
      </p:grpSpPr>
      <p:sp>
        <p:nvSpPr>
          <p:cNvPr id="4" name="Segnaposto immagine 2"/>
          <p:cNvSpPr>
            <a:spLocks noGrp="1"/>
          </p:cNvSpPr>
          <p:nvPr>
            <p:ph type="pic" idx="1"/>
          </p:nvPr>
        </p:nvSpPr>
        <p:spPr>
          <a:xfrm>
            <a:off x="361360" y="2132857"/>
            <a:ext cx="11015228" cy="3960441"/>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5" name="Segnaposto testo 3"/>
          <p:cNvSpPr>
            <a:spLocks noGrp="1"/>
          </p:cNvSpPr>
          <p:nvPr>
            <p:ph type="body" sz="half" idx="2"/>
          </p:nvPr>
        </p:nvSpPr>
        <p:spPr>
          <a:xfrm>
            <a:off x="361360" y="1613356"/>
            <a:ext cx="11015229" cy="324000"/>
          </a:xfrm>
          <a:prstGeom prst="rect">
            <a:avLst/>
          </a:prstGeom>
        </p:spPr>
        <p:txBody>
          <a:bodyPr/>
          <a:lstStyle>
            <a:lvl1pPr marL="0" indent="0">
              <a:buNone/>
              <a:defRPr sz="1400">
                <a:solidFill>
                  <a:srgbClr val="5B6770"/>
                </a:solidFill>
                <a:latin typeface="Arial"/>
                <a:cs typeface="Arial"/>
              </a:defRPr>
            </a:lvl1pPr>
            <a:lvl2pPr marL="456720" indent="0">
              <a:buNone/>
              <a:defRPr sz="1200"/>
            </a:lvl2pPr>
            <a:lvl3pPr marL="913432" indent="0">
              <a:buNone/>
              <a:defRPr sz="1000"/>
            </a:lvl3pPr>
            <a:lvl4pPr marL="1370147" indent="0">
              <a:buNone/>
              <a:defRPr sz="900"/>
            </a:lvl4pPr>
            <a:lvl5pPr marL="1826862" indent="0">
              <a:buNone/>
              <a:defRPr sz="900"/>
            </a:lvl5pPr>
            <a:lvl6pPr marL="2283579" indent="0">
              <a:buNone/>
              <a:defRPr sz="900"/>
            </a:lvl6pPr>
            <a:lvl7pPr marL="2740294" indent="0">
              <a:buNone/>
              <a:defRPr sz="900"/>
            </a:lvl7pPr>
            <a:lvl8pPr marL="3197010" indent="0">
              <a:buNone/>
              <a:defRPr sz="900"/>
            </a:lvl8pPr>
            <a:lvl9pPr marL="3653726" indent="0">
              <a:buNone/>
              <a:defRPr sz="900"/>
            </a:lvl9pPr>
          </a:lstStyle>
          <a:p>
            <a:pPr lvl="0"/>
            <a:r>
              <a:rPr lang="en-US" dirty="0"/>
              <a:t>Click to edit Master text styles</a:t>
            </a:r>
          </a:p>
        </p:txBody>
      </p:sp>
      <p:sp>
        <p:nvSpPr>
          <p:cNvPr id="6" name="Text Placeholder 12"/>
          <p:cNvSpPr>
            <a:spLocks noGrp="1"/>
          </p:cNvSpPr>
          <p:nvPr>
            <p:ph type="body" sz="quarter" idx="14"/>
          </p:nvPr>
        </p:nvSpPr>
        <p:spPr>
          <a:xfrm>
            <a:off x="361360" y="1279058"/>
            <a:ext cx="11015229" cy="338554"/>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buNone/>
              <a:defRPr lang="en-US" sz="1600" b="1" smtClean="0">
                <a:solidFill>
                  <a:srgbClr val="5B6770"/>
                </a:solidFill>
                <a:latin typeface="Arial"/>
                <a:cs typeface="Arial"/>
              </a:defRPr>
            </a:lvl1pPr>
            <a:lvl2pPr>
              <a:defRPr lang="en-US" sz="4400" smtClean="0">
                <a:latin typeface="Calibri" pitchFamily="34" charset="0"/>
              </a:defRPr>
            </a:lvl2pPr>
            <a:lvl3pPr>
              <a:defRPr lang="en-US" sz="4400" smtClean="0">
                <a:latin typeface="Calibri" pitchFamily="34" charset="0"/>
              </a:defRPr>
            </a:lvl3pPr>
            <a:lvl4pPr>
              <a:defRPr lang="en-US" sz="4400" smtClean="0">
                <a:latin typeface="Calibri" pitchFamily="34" charset="0"/>
              </a:defRPr>
            </a:lvl4pPr>
            <a:lvl5pPr>
              <a:defRPr lang="it-IT" sz="4400">
                <a:latin typeface="Calibri" pitchFamily="34" charset="0"/>
              </a:defRPr>
            </a:lvl5pPr>
          </a:lstStyle>
          <a:p>
            <a:pPr lvl="0"/>
            <a:r>
              <a:rPr lang="it-IT" dirty="0"/>
              <a:t>Click to </a:t>
            </a:r>
            <a:r>
              <a:rPr lang="it-IT" dirty="0" err="1"/>
              <a:t>edit</a:t>
            </a:r>
            <a:r>
              <a:rPr lang="it-IT" dirty="0"/>
              <a:t> Master text </a:t>
            </a:r>
            <a:r>
              <a:rPr lang="it-IT" dirty="0" err="1"/>
              <a:t>styles</a:t>
            </a:r>
            <a:endParaRPr lang="it-IT" dirty="0"/>
          </a:p>
        </p:txBody>
      </p:sp>
      <p:sp>
        <p:nvSpPr>
          <p:cNvPr id="9" name="Text Placeholder 2"/>
          <p:cNvSpPr>
            <a:spLocks noGrp="1"/>
          </p:cNvSpPr>
          <p:nvPr>
            <p:ph type="body" idx="12"/>
          </p:nvPr>
        </p:nvSpPr>
        <p:spPr>
          <a:xfrm>
            <a:off x="4655840" y="6305587"/>
            <a:ext cx="6720747" cy="354347"/>
          </a:xfrm>
          <a:prstGeom prst="rect">
            <a:avLst/>
          </a:prstGeom>
        </p:spPr>
        <p:txBody>
          <a:bodyPr lIns="0" bIns="0" anchor="b">
            <a:normAutofit/>
          </a:bodyPr>
          <a:lstStyle>
            <a:lvl1pPr marL="0" indent="0" algn="r">
              <a:spcBef>
                <a:spcPts val="0"/>
              </a:spcBef>
              <a:buNone/>
              <a:defRPr sz="900" b="0">
                <a:solidFill>
                  <a:srgbClr val="5B677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Click to </a:t>
            </a:r>
            <a:r>
              <a:rPr lang="it-IT" dirty="0" err="1"/>
              <a:t>edit</a:t>
            </a:r>
            <a:r>
              <a:rPr lang="it-IT" dirty="0"/>
              <a:t> Master text </a:t>
            </a:r>
            <a:r>
              <a:rPr lang="it-IT" dirty="0" err="1"/>
              <a:t>styles</a:t>
            </a:r>
            <a:endParaRPr lang="it-IT" dirty="0"/>
          </a:p>
        </p:txBody>
      </p:sp>
      <p:sp>
        <p:nvSpPr>
          <p:cNvPr id="10" name="Title 1"/>
          <p:cNvSpPr>
            <a:spLocks noGrp="1"/>
          </p:cNvSpPr>
          <p:nvPr>
            <p:ph type="title"/>
          </p:nvPr>
        </p:nvSpPr>
        <p:spPr>
          <a:xfrm>
            <a:off x="361360" y="764424"/>
            <a:ext cx="11015225" cy="504337"/>
          </a:xfrm>
          <a:prstGeom prst="rect">
            <a:avLst/>
          </a:prstGeom>
        </p:spPr>
        <p:txBody>
          <a:bodyPr/>
          <a:lstStyle>
            <a:lvl1pPr algn="l">
              <a:defRPr sz="2400" b="1" i="0">
                <a:solidFill>
                  <a:srgbClr val="5B6770"/>
                </a:solidFill>
                <a:latin typeface="Arial"/>
                <a:cs typeface="Arial"/>
              </a:defRPr>
            </a:lvl1pPr>
          </a:lstStyle>
          <a:p>
            <a:r>
              <a:rPr lang="it-IT" dirty="0"/>
              <a:t>Click to </a:t>
            </a:r>
            <a:r>
              <a:rPr lang="it-IT" dirty="0" err="1"/>
              <a:t>edit</a:t>
            </a:r>
            <a:r>
              <a:rPr lang="it-IT" dirty="0"/>
              <a:t> Master </a:t>
            </a:r>
            <a:r>
              <a:rPr lang="it-IT" dirty="0" err="1"/>
              <a:t>title</a:t>
            </a:r>
            <a:r>
              <a:rPr lang="it-IT" dirty="0"/>
              <a:t>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mod05">
    <p:spTree>
      <p:nvGrpSpPr>
        <p:cNvPr id="1" name=""/>
        <p:cNvGrpSpPr/>
        <p:nvPr/>
      </p:nvGrpSpPr>
      <p:grpSpPr>
        <a:xfrm>
          <a:off x="0" y="0"/>
          <a:ext cx="0" cy="0"/>
          <a:chOff x="0" y="0"/>
          <a:chExt cx="0" cy="0"/>
        </a:xfrm>
      </p:grpSpPr>
      <p:sp>
        <p:nvSpPr>
          <p:cNvPr id="4" name="Segnaposto immagine 2"/>
          <p:cNvSpPr>
            <a:spLocks noGrp="1"/>
          </p:cNvSpPr>
          <p:nvPr>
            <p:ph type="pic" idx="1"/>
          </p:nvPr>
        </p:nvSpPr>
        <p:spPr>
          <a:xfrm>
            <a:off x="361360" y="2132856"/>
            <a:ext cx="5446012" cy="3960442"/>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5" name="Segnaposto testo 3"/>
          <p:cNvSpPr>
            <a:spLocks noGrp="1"/>
          </p:cNvSpPr>
          <p:nvPr>
            <p:ph type="body" sz="half" idx="2"/>
          </p:nvPr>
        </p:nvSpPr>
        <p:spPr>
          <a:xfrm>
            <a:off x="361361" y="1614585"/>
            <a:ext cx="11015226" cy="324000"/>
          </a:xfrm>
          <a:prstGeom prst="rect">
            <a:avLst/>
          </a:prstGeom>
        </p:spPr>
        <p:txBody>
          <a:bodyPr/>
          <a:lstStyle>
            <a:lvl1pPr marL="0" indent="0">
              <a:buNone/>
              <a:defRPr sz="1400">
                <a:solidFill>
                  <a:srgbClr val="5B6770"/>
                </a:solidFill>
                <a:latin typeface="Arial"/>
                <a:cs typeface="Arial"/>
              </a:defRPr>
            </a:lvl1pPr>
            <a:lvl2pPr marL="456720" indent="0">
              <a:buNone/>
              <a:defRPr sz="1200"/>
            </a:lvl2pPr>
            <a:lvl3pPr marL="913432" indent="0">
              <a:buNone/>
              <a:defRPr sz="1000"/>
            </a:lvl3pPr>
            <a:lvl4pPr marL="1370147" indent="0">
              <a:buNone/>
              <a:defRPr sz="900"/>
            </a:lvl4pPr>
            <a:lvl5pPr marL="1826862" indent="0">
              <a:buNone/>
              <a:defRPr sz="900"/>
            </a:lvl5pPr>
            <a:lvl6pPr marL="2283579" indent="0">
              <a:buNone/>
              <a:defRPr sz="900"/>
            </a:lvl6pPr>
            <a:lvl7pPr marL="2740294" indent="0">
              <a:buNone/>
              <a:defRPr sz="900"/>
            </a:lvl7pPr>
            <a:lvl8pPr marL="3197010" indent="0">
              <a:buNone/>
              <a:defRPr sz="900"/>
            </a:lvl8pPr>
            <a:lvl9pPr marL="3653726" indent="0">
              <a:buNone/>
              <a:defRPr sz="900"/>
            </a:lvl9pPr>
          </a:lstStyle>
          <a:p>
            <a:pPr lvl="0"/>
            <a:r>
              <a:rPr lang="en-US" dirty="0"/>
              <a:t>Click to edit Master text styles</a:t>
            </a:r>
          </a:p>
        </p:txBody>
      </p:sp>
      <p:sp>
        <p:nvSpPr>
          <p:cNvPr id="6" name="Text Placeholder 12"/>
          <p:cNvSpPr>
            <a:spLocks noGrp="1"/>
          </p:cNvSpPr>
          <p:nvPr>
            <p:ph type="body" sz="quarter" idx="14"/>
          </p:nvPr>
        </p:nvSpPr>
        <p:spPr>
          <a:xfrm>
            <a:off x="361361" y="1279645"/>
            <a:ext cx="11015225" cy="338554"/>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buNone/>
              <a:defRPr lang="en-US" sz="1600" b="1" smtClean="0">
                <a:solidFill>
                  <a:srgbClr val="5B6770"/>
                </a:solidFill>
                <a:latin typeface="Arial"/>
                <a:cs typeface="Arial"/>
              </a:defRPr>
            </a:lvl1pPr>
            <a:lvl2pPr>
              <a:defRPr lang="en-US" sz="4400" smtClean="0">
                <a:latin typeface="Calibri" pitchFamily="34" charset="0"/>
              </a:defRPr>
            </a:lvl2pPr>
            <a:lvl3pPr>
              <a:defRPr lang="en-US" sz="4400" smtClean="0">
                <a:latin typeface="Calibri" pitchFamily="34" charset="0"/>
              </a:defRPr>
            </a:lvl3pPr>
            <a:lvl4pPr>
              <a:defRPr lang="en-US" sz="4400" smtClean="0">
                <a:latin typeface="Calibri" pitchFamily="34" charset="0"/>
              </a:defRPr>
            </a:lvl4pPr>
            <a:lvl5pPr>
              <a:defRPr lang="it-IT" sz="4400">
                <a:latin typeface="Calibri" pitchFamily="34" charset="0"/>
              </a:defRPr>
            </a:lvl5pPr>
          </a:lstStyle>
          <a:p>
            <a:pPr lvl="0"/>
            <a:r>
              <a:rPr lang="it-IT" dirty="0"/>
              <a:t>Click </a:t>
            </a:r>
            <a:r>
              <a:rPr lang="it-IT" dirty="0" err="1"/>
              <a:t>to</a:t>
            </a:r>
            <a:r>
              <a:rPr lang="it-IT" dirty="0"/>
              <a:t> </a:t>
            </a:r>
            <a:r>
              <a:rPr lang="it-IT" dirty="0" err="1"/>
              <a:t>edit</a:t>
            </a:r>
            <a:r>
              <a:rPr lang="it-IT" dirty="0"/>
              <a:t> Master text </a:t>
            </a:r>
            <a:r>
              <a:rPr lang="it-IT" dirty="0" err="1"/>
              <a:t>styles</a:t>
            </a:r>
            <a:endParaRPr lang="it-IT" dirty="0"/>
          </a:p>
        </p:txBody>
      </p:sp>
      <p:sp>
        <p:nvSpPr>
          <p:cNvPr id="9" name="Text Placeholder 2"/>
          <p:cNvSpPr>
            <a:spLocks noGrp="1"/>
          </p:cNvSpPr>
          <p:nvPr>
            <p:ph type="body" idx="12"/>
          </p:nvPr>
        </p:nvSpPr>
        <p:spPr>
          <a:xfrm>
            <a:off x="4655840" y="6305587"/>
            <a:ext cx="6720747" cy="354347"/>
          </a:xfrm>
          <a:prstGeom prst="rect">
            <a:avLst/>
          </a:prstGeom>
        </p:spPr>
        <p:txBody>
          <a:bodyPr lIns="0" bIns="0" anchor="b">
            <a:normAutofit/>
          </a:bodyPr>
          <a:lstStyle>
            <a:lvl1pPr marL="0" indent="0" algn="r">
              <a:spcBef>
                <a:spcPts val="0"/>
              </a:spcBef>
              <a:buNone/>
              <a:defRPr sz="900" b="0">
                <a:solidFill>
                  <a:srgbClr val="5B677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Click to </a:t>
            </a:r>
            <a:r>
              <a:rPr lang="it-IT" dirty="0" err="1"/>
              <a:t>edit</a:t>
            </a:r>
            <a:r>
              <a:rPr lang="it-IT" dirty="0"/>
              <a:t> Master text </a:t>
            </a:r>
            <a:r>
              <a:rPr lang="it-IT" dirty="0" err="1"/>
              <a:t>styles</a:t>
            </a:r>
            <a:endParaRPr lang="it-IT" dirty="0"/>
          </a:p>
        </p:txBody>
      </p:sp>
      <p:sp>
        <p:nvSpPr>
          <p:cNvPr id="10" name="Segnaposto immagine 2"/>
          <p:cNvSpPr>
            <a:spLocks noGrp="1"/>
          </p:cNvSpPr>
          <p:nvPr>
            <p:ph type="pic" idx="15"/>
          </p:nvPr>
        </p:nvSpPr>
        <p:spPr>
          <a:xfrm>
            <a:off x="5929970" y="2132856"/>
            <a:ext cx="5446617" cy="3960442"/>
          </a:xfrm>
          <a:prstGeom prst="rect">
            <a:avLst/>
          </a:prstGeom>
        </p:spPr>
        <p:txBody>
          <a:bodyPr rtlCol="0">
            <a:normAutofit/>
          </a:bodyPr>
          <a:lstStyle>
            <a:lvl1pPr marL="0" indent="0">
              <a:buNone/>
              <a:defRPr lang="it-IT" sz="1200" kern="1200" noProof="0" dirty="0">
                <a:solidFill>
                  <a:srgbClr val="5B6770"/>
                </a:solidFill>
                <a:latin typeface="Arial" panose="020B0604020202020204" pitchFamily="34" charset="0"/>
                <a:ea typeface="ＭＳ Ｐゴシック"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marL="0" lvl="0" indent="0" algn="l" defTabSz="457200" rtl="0" eaLnBrk="0" fontAlgn="base" hangingPunct="0">
              <a:spcBef>
                <a:spcPct val="20000"/>
              </a:spcBef>
              <a:spcAft>
                <a:spcPct val="0"/>
              </a:spcAft>
              <a:buFont typeface="Arial" pitchFamily="34" charset="0"/>
              <a:buNone/>
            </a:pPr>
            <a:r>
              <a:rPr lang="en-US" noProof="0" dirty="0"/>
              <a:t>Click icon to add picture</a:t>
            </a:r>
            <a:endParaRPr lang="it-IT" noProof="0" dirty="0"/>
          </a:p>
        </p:txBody>
      </p:sp>
      <p:sp>
        <p:nvSpPr>
          <p:cNvPr id="12" name="Title 1"/>
          <p:cNvSpPr>
            <a:spLocks noGrp="1"/>
          </p:cNvSpPr>
          <p:nvPr>
            <p:ph type="title"/>
          </p:nvPr>
        </p:nvSpPr>
        <p:spPr>
          <a:xfrm>
            <a:off x="361361" y="764704"/>
            <a:ext cx="11015224" cy="504000"/>
          </a:xfrm>
          <a:prstGeom prst="rect">
            <a:avLst/>
          </a:prstGeom>
        </p:spPr>
        <p:txBody>
          <a:bodyPr/>
          <a:lstStyle>
            <a:lvl1pPr algn="l">
              <a:defRPr sz="2400" b="1" i="0">
                <a:solidFill>
                  <a:srgbClr val="5B6770"/>
                </a:solidFill>
                <a:latin typeface="Arial"/>
                <a:cs typeface="Arial"/>
              </a:defRPr>
            </a:lvl1pPr>
          </a:lstStyle>
          <a:p>
            <a:r>
              <a:rPr lang="it-IT" dirty="0"/>
              <a:t>Click to </a:t>
            </a:r>
            <a:r>
              <a:rPr lang="it-IT" dirty="0" err="1"/>
              <a:t>edit</a:t>
            </a:r>
            <a:r>
              <a:rPr lang="it-IT" dirty="0"/>
              <a:t> Master </a:t>
            </a:r>
            <a:r>
              <a:rPr lang="it-IT" dirty="0" err="1"/>
              <a:t>title</a:t>
            </a:r>
            <a:r>
              <a:rPr lang="it-IT" dirty="0"/>
              <a:t>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mod06">
    <p:spTree>
      <p:nvGrpSpPr>
        <p:cNvPr id="1" name=""/>
        <p:cNvGrpSpPr/>
        <p:nvPr/>
      </p:nvGrpSpPr>
      <p:grpSpPr>
        <a:xfrm>
          <a:off x="0" y="0"/>
          <a:ext cx="0" cy="0"/>
          <a:chOff x="0" y="0"/>
          <a:chExt cx="0" cy="0"/>
        </a:xfrm>
      </p:grpSpPr>
      <p:sp>
        <p:nvSpPr>
          <p:cNvPr id="8" name="Segnaposto contenuto 2"/>
          <p:cNvSpPr>
            <a:spLocks noGrp="1"/>
          </p:cNvSpPr>
          <p:nvPr>
            <p:ph idx="18" hasCustomPrompt="1"/>
          </p:nvPr>
        </p:nvSpPr>
        <p:spPr>
          <a:xfrm>
            <a:off x="4198975" y="1772816"/>
            <a:ext cx="7177613" cy="4322764"/>
          </a:xfrm>
          <a:prstGeom prst="rect">
            <a:avLst/>
          </a:prstGeom>
        </p:spPr>
        <p:txBody>
          <a:bodyPr/>
          <a:lstStyle>
            <a:lvl1pPr marL="265113" indent="-265113">
              <a:buClr>
                <a:srgbClr val="EA002A"/>
              </a:buClr>
              <a:buFont typeface="Arial" panose="020B0604020202020204" pitchFamily="34" charset="0"/>
              <a:buChar char="•"/>
              <a:defRPr sz="1400">
                <a:solidFill>
                  <a:srgbClr val="5B6770"/>
                </a:solidFill>
                <a:latin typeface="Arial"/>
                <a:cs typeface="Arial"/>
              </a:defRPr>
            </a:lvl1pPr>
            <a:lvl2pPr marL="536575" indent="-273050">
              <a:buClr>
                <a:srgbClr val="5B6770"/>
              </a:buClr>
              <a:buFont typeface="Arial" panose="020B0604020202020204" pitchFamily="34" charset="0"/>
              <a:buChar char="-"/>
              <a:defRPr sz="1400">
                <a:solidFill>
                  <a:srgbClr val="5B6770"/>
                </a:solidFill>
                <a:latin typeface="Arial"/>
                <a:cs typeface="Arial"/>
              </a:defRPr>
            </a:lvl2pPr>
            <a:lvl3pPr marL="808038" indent="-271463">
              <a:buFont typeface="Arial" panose="020B0604020202020204" pitchFamily="34" charset="0"/>
              <a:buChar char="•"/>
              <a:defRPr sz="1400">
                <a:solidFill>
                  <a:srgbClr val="5B6770"/>
                </a:solidFill>
                <a:latin typeface="Arial"/>
                <a:cs typeface="Arial"/>
              </a:defRPr>
            </a:lvl3pPr>
            <a:lvl4pPr marL="1073150" indent="-265113">
              <a:defRPr sz="1400">
                <a:solidFill>
                  <a:srgbClr val="5B6770"/>
                </a:solidFill>
                <a:latin typeface="Arial"/>
                <a:cs typeface="Arial"/>
              </a:defRPr>
            </a:lvl4pPr>
            <a:lvl5pPr marL="1344613" indent="-271463">
              <a:defRPr sz="1400">
                <a:solidFill>
                  <a:srgbClr val="5B6770"/>
                </a:solidFill>
                <a:latin typeface="Arial"/>
                <a:cs typeface="Arial"/>
              </a:defRPr>
            </a:lvl5pPr>
          </a:lstStyle>
          <a:p>
            <a:pPr lvl="0"/>
            <a:r>
              <a:rPr lang="en-US" dirty="0"/>
              <a:t>Click to edit Master text styles</a:t>
            </a:r>
          </a:p>
          <a:p>
            <a:pPr lvl="1"/>
            <a:r>
              <a:rPr lang="en-US" noProof="0" dirty="0"/>
              <a:t>Second level</a:t>
            </a:r>
          </a:p>
          <a:p>
            <a:pPr lvl="2"/>
            <a:r>
              <a:rPr lang="en-US" noProof="0" dirty="0" err="1"/>
              <a:t>Thirth</a:t>
            </a:r>
            <a:r>
              <a:rPr lang="en-US" noProof="0" dirty="0"/>
              <a:t> level</a:t>
            </a:r>
          </a:p>
        </p:txBody>
      </p:sp>
      <p:sp>
        <p:nvSpPr>
          <p:cNvPr id="4" name="Segnaposto immagine 2"/>
          <p:cNvSpPr>
            <a:spLocks noGrp="1"/>
          </p:cNvSpPr>
          <p:nvPr>
            <p:ph type="pic" idx="1"/>
          </p:nvPr>
        </p:nvSpPr>
        <p:spPr>
          <a:xfrm>
            <a:off x="361360" y="1772856"/>
            <a:ext cx="3712827" cy="4320442"/>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9" name="Text Placeholder 2"/>
          <p:cNvSpPr>
            <a:spLocks noGrp="1"/>
          </p:cNvSpPr>
          <p:nvPr>
            <p:ph type="body" idx="12"/>
          </p:nvPr>
        </p:nvSpPr>
        <p:spPr>
          <a:xfrm>
            <a:off x="4655840" y="6305587"/>
            <a:ext cx="6720747" cy="354347"/>
          </a:xfrm>
          <a:prstGeom prst="rect">
            <a:avLst/>
          </a:prstGeom>
        </p:spPr>
        <p:txBody>
          <a:bodyPr lIns="0" bIns="0" anchor="b">
            <a:normAutofit/>
          </a:bodyPr>
          <a:lstStyle>
            <a:lvl1pPr marL="0" indent="0" algn="r">
              <a:spcBef>
                <a:spcPts val="0"/>
              </a:spcBef>
              <a:buNone/>
              <a:defRPr sz="900" b="0">
                <a:solidFill>
                  <a:srgbClr val="5B677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Click to </a:t>
            </a:r>
            <a:r>
              <a:rPr lang="it-IT" dirty="0" err="1"/>
              <a:t>edit</a:t>
            </a:r>
            <a:r>
              <a:rPr lang="it-IT" dirty="0"/>
              <a:t> Master text </a:t>
            </a:r>
            <a:r>
              <a:rPr lang="it-IT" dirty="0" err="1"/>
              <a:t>styles</a:t>
            </a:r>
            <a:endParaRPr lang="it-IT" dirty="0"/>
          </a:p>
        </p:txBody>
      </p:sp>
      <p:sp>
        <p:nvSpPr>
          <p:cNvPr id="12" name="Text Placeholder 12"/>
          <p:cNvSpPr>
            <a:spLocks noGrp="1"/>
          </p:cNvSpPr>
          <p:nvPr>
            <p:ph type="body" sz="quarter" idx="14"/>
          </p:nvPr>
        </p:nvSpPr>
        <p:spPr>
          <a:xfrm>
            <a:off x="361361" y="1279645"/>
            <a:ext cx="11015228" cy="338554"/>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buNone/>
              <a:defRPr lang="en-US" sz="1600" b="1" smtClean="0">
                <a:solidFill>
                  <a:srgbClr val="5B6770"/>
                </a:solidFill>
                <a:latin typeface="Arial"/>
                <a:cs typeface="Arial"/>
              </a:defRPr>
            </a:lvl1pPr>
            <a:lvl2pPr>
              <a:defRPr lang="en-US" sz="4400" smtClean="0">
                <a:latin typeface="Calibri" pitchFamily="34" charset="0"/>
              </a:defRPr>
            </a:lvl2pPr>
            <a:lvl3pPr>
              <a:defRPr lang="en-US" sz="4400" smtClean="0">
                <a:latin typeface="Calibri" pitchFamily="34" charset="0"/>
              </a:defRPr>
            </a:lvl3pPr>
            <a:lvl4pPr>
              <a:defRPr lang="en-US" sz="4400" smtClean="0">
                <a:latin typeface="Calibri" pitchFamily="34" charset="0"/>
              </a:defRPr>
            </a:lvl4pPr>
            <a:lvl5pPr>
              <a:defRPr lang="it-IT" sz="4400">
                <a:latin typeface="Calibri" pitchFamily="34" charset="0"/>
              </a:defRPr>
            </a:lvl5pPr>
          </a:lstStyle>
          <a:p>
            <a:pPr lvl="0"/>
            <a:r>
              <a:rPr lang="it-IT" dirty="0"/>
              <a:t>Click </a:t>
            </a:r>
            <a:r>
              <a:rPr lang="it-IT" dirty="0" err="1"/>
              <a:t>to</a:t>
            </a:r>
            <a:r>
              <a:rPr lang="it-IT" dirty="0"/>
              <a:t> </a:t>
            </a:r>
            <a:r>
              <a:rPr lang="it-IT" dirty="0" err="1"/>
              <a:t>edit</a:t>
            </a:r>
            <a:r>
              <a:rPr lang="it-IT" dirty="0"/>
              <a:t> Master text </a:t>
            </a:r>
            <a:r>
              <a:rPr lang="it-IT" dirty="0" err="1"/>
              <a:t>styles</a:t>
            </a:r>
            <a:endParaRPr lang="it-IT" dirty="0"/>
          </a:p>
        </p:txBody>
      </p:sp>
      <p:sp>
        <p:nvSpPr>
          <p:cNvPr id="13" name="Title 1"/>
          <p:cNvSpPr>
            <a:spLocks noGrp="1"/>
          </p:cNvSpPr>
          <p:nvPr>
            <p:ph type="title"/>
          </p:nvPr>
        </p:nvSpPr>
        <p:spPr>
          <a:xfrm>
            <a:off x="361360" y="764704"/>
            <a:ext cx="11015227" cy="504000"/>
          </a:xfrm>
          <a:prstGeom prst="rect">
            <a:avLst/>
          </a:prstGeom>
        </p:spPr>
        <p:txBody>
          <a:bodyPr/>
          <a:lstStyle>
            <a:lvl1pPr algn="l">
              <a:defRPr sz="2400" b="1" i="0">
                <a:solidFill>
                  <a:srgbClr val="5B6770"/>
                </a:solidFill>
                <a:latin typeface="Arial"/>
                <a:cs typeface="Arial"/>
              </a:defRPr>
            </a:lvl1pPr>
          </a:lstStyle>
          <a:p>
            <a:r>
              <a:rPr lang="it-IT" dirty="0"/>
              <a:t>Click to </a:t>
            </a:r>
            <a:r>
              <a:rPr lang="it-IT" dirty="0" err="1"/>
              <a:t>edit</a:t>
            </a:r>
            <a:r>
              <a:rPr lang="it-IT" dirty="0"/>
              <a:t> Master </a:t>
            </a:r>
            <a:r>
              <a:rPr lang="it-IT" dirty="0" err="1"/>
              <a:t>title</a:t>
            </a:r>
            <a:r>
              <a:rPr lang="it-IT" dirty="0"/>
              <a:t>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mod07">
    <p:spTree>
      <p:nvGrpSpPr>
        <p:cNvPr id="1" name=""/>
        <p:cNvGrpSpPr/>
        <p:nvPr/>
      </p:nvGrpSpPr>
      <p:grpSpPr>
        <a:xfrm>
          <a:off x="0" y="0"/>
          <a:ext cx="0" cy="0"/>
          <a:chOff x="0" y="0"/>
          <a:chExt cx="0" cy="0"/>
        </a:xfrm>
      </p:grpSpPr>
      <p:sp>
        <p:nvSpPr>
          <p:cNvPr id="4" name="Segnaposto immagine 2"/>
          <p:cNvSpPr>
            <a:spLocks noGrp="1"/>
          </p:cNvSpPr>
          <p:nvPr>
            <p:ph type="pic" idx="1"/>
          </p:nvPr>
        </p:nvSpPr>
        <p:spPr>
          <a:xfrm>
            <a:off x="361361" y="1772817"/>
            <a:ext cx="3574010" cy="3528392"/>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9" name="Text Placeholder 2"/>
          <p:cNvSpPr>
            <a:spLocks noGrp="1"/>
          </p:cNvSpPr>
          <p:nvPr>
            <p:ph type="body" idx="12"/>
          </p:nvPr>
        </p:nvSpPr>
        <p:spPr>
          <a:xfrm>
            <a:off x="4655840" y="6305587"/>
            <a:ext cx="6720747" cy="354347"/>
          </a:xfrm>
          <a:prstGeom prst="rect">
            <a:avLst/>
          </a:prstGeom>
        </p:spPr>
        <p:txBody>
          <a:bodyPr lIns="0" bIns="0" anchor="b">
            <a:normAutofit/>
          </a:bodyPr>
          <a:lstStyle>
            <a:lvl1pPr marL="0" indent="0" algn="r">
              <a:spcBef>
                <a:spcPts val="0"/>
              </a:spcBef>
              <a:buNone/>
              <a:defRPr sz="900" b="0">
                <a:solidFill>
                  <a:srgbClr val="5B677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Click to </a:t>
            </a:r>
            <a:r>
              <a:rPr lang="it-IT" dirty="0" err="1"/>
              <a:t>edit</a:t>
            </a:r>
            <a:r>
              <a:rPr lang="it-IT" dirty="0"/>
              <a:t> Master text </a:t>
            </a:r>
            <a:r>
              <a:rPr lang="it-IT" dirty="0" err="1"/>
              <a:t>styles</a:t>
            </a:r>
            <a:endParaRPr lang="it-IT" dirty="0"/>
          </a:p>
        </p:txBody>
      </p:sp>
      <p:sp>
        <p:nvSpPr>
          <p:cNvPr id="10" name="Segnaposto immagine 2"/>
          <p:cNvSpPr>
            <a:spLocks noGrp="1"/>
          </p:cNvSpPr>
          <p:nvPr>
            <p:ph type="pic" idx="17"/>
          </p:nvPr>
        </p:nvSpPr>
        <p:spPr>
          <a:xfrm>
            <a:off x="4082129" y="1767632"/>
            <a:ext cx="3574010" cy="3528000"/>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12" name="Segnaposto immagine 2"/>
          <p:cNvSpPr>
            <a:spLocks noGrp="1"/>
          </p:cNvSpPr>
          <p:nvPr>
            <p:ph type="pic" idx="18"/>
          </p:nvPr>
        </p:nvSpPr>
        <p:spPr>
          <a:xfrm>
            <a:off x="7802898" y="1767631"/>
            <a:ext cx="3574010" cy="3528000"/>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13" name="Text Placeholder 12"/>
          <p:cNvSpPr>
            <a:spLocks noGrp="1"/>
          </p:cNvSpPr>
          <p:nvPr>
            <p:ph type="body" sz="quarter" idx="19"/>
          </p:nvPr>
        </p:nvSpPr>
        <p:spPr>
          <a:xfrm>
            <a:off x="361360" y="5445224"/>
            <a:ext cx="3574011" cy="23083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buNone/>
              <a:defRPr lang="en-US" sz="900" b="0" smtClean="0">
                <a:solidFill>
                  <a:srgbClr val="5B6770"/>
                </a:solidFill>
                <a:latin typeface="Arial"/>
                <a:cs typeface="Arial"/>
              </a:defRPr>
            </a:lvl1pPr>
            <a:lvl2pPr>
              <a:defRPr lang="en-US" sz="4400" smtClean="0">
                <a:latin typeface="Calibri" pitchFamily="34" charset="0"/>
              </a:defRPr>
            </a:lvl2pPr>
            <a:lvl3pPr>
              <a:defRPr lang="en-US" sz="4400" smtClean="0">
                <a:latin typeface="Calibri" pitchFamily="34" charset="0"/>
              </a:defRPr>
            </a:lvl3pPr>
            <a:lvl4pPr>
              <a:defRPr lang="en-US" sz="4400" smtClean="0">
                <a:latin typeface="Calibri" pitchFamily="34" charset="0"/>
              </a:defRPr>
            </a:lvl4pPr>
            <a:lvl5pPr>
              <a:defRPr lang="it-IT" sz="4400">
                <a:latin typeface="Calibri" pitchFamily="34" charset="0"/>
              </a:defRPr>
            </a:lvl5pPr>
          </a:lstStyle>
          <a:p>
            <a:pPr lvl="0"/>
            <a:r>
              <a:rPr lang="it-IT" dirty="0"/>
              <a:t>Click to </a:t>
            </a:r>
            <a:r>
              <a:rPr lang="it-IT" dirty="0" err="1"/>
              <a:t>edit</a:t>
            </a:r>
            <a:r>
              <a:rPr lang="it-IT" dirty="0"/>
              <a:t> Master text </a:t>
            </a:r>
            <a:r>
              <a:rPr lang="it-IT" dirty="0" err="1"/>
              <a:t>styles</a:t>
            </a:r>
            <a:endParaRPr lang="it-IT" dirty="0"/>
          </a:p>
        </p:txBody>
      </p:sp>
      <p:sp>
        <p:nvSpPr>
          <p:cNvPr id="15" name="Text Placeholder 12"/>
          <p:cNvSpPr>
            <a:spLocks noGrp="1"/>
          </p:cNvSpPr>
          <p:nvPr>
            <p:ph type="body" sz="quarter" idx="20"/>
          </p:nvPr>
        </p:nvSpPr>
        <p:spPr>
          <a:xfrm>
            <a:off x="4082498" y="5445224"/>
            <a:ext cx="3574011" cy="23083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buNone/>
              <a:defRPr lang="en-US" sz="900" b="0" smtClean="0">
                <a:solidFill>
                  <a:srgbClr val="5B6770"/>
                </a:solidFill>
                <a:latin typeface="Arial"/>
                <a:cs typeface="Arial"/>
              </a:defRPr>
            </a:lvl1pPr>
            <a:lvl2pPr>
              <a:defRPr lang="en-US" sz="4400" smtClean="0">
                <a:latin typeface="Calibri" pitchFamily="34" charset="0"/>
              </a:defRPr>
            </a:lvl2pPr>
            <a:lvl3pPr>
              <a:defRPr lang="en-US" sz="4400" smtClean="0">
                <a:latin typeface="Calibri" pitchFamily="34" charset="0"/>
              </a:defRPr>
            </a:lvl3pPr>
            <a:lvl4pPr>
              <a:defRPr lang="en-US" sz="4400" smtClean="0">
                <a:latin typeface="Calibri" pitchFamily="34" charset="0"/>
              </a:defRPr>
            </a:lvl4pPr>
            <a:lvl5pPr>
              <a:defRPr lang="it-IT" sz="4400">
                <a:latin typeface="Calibri" pitchFamily="34" charset="0"/>
              </a:defRPr>
            </a:lvl5pPr>
          </a:lstStyle>
          <a:p>
            <a:pPr lvl="0"/>
            <a:r>
              <a:rPr lang="it-IT" dirty="0"/>
              <a:t>Click </a:t>
            </a:r>
            <a:r>
              <a:rPr lang="it-IT" dirty="0" err="1"/>
              <a:t>to</a:t>
            </a:r>
            <a:r>
              <a:rPr lang="it-IT" dirty="0"/>
              <a:t> </a:t>
            </a:r>
            <a:r>
              <a:rPr lang="it-IT" dirty="0" err="1"/>
              <a:t>edit</a:t>
            </a:r>
            <a:r>
              <a:rPr lang="it-IT" dirty="0"/>
              <a:t> Master text </a:t>
            </a:r>
            <a:r>
              <a:rPr lang="it-IT" dirty="0" err="1"/>
              <a:t>styles</a:t>
            </a:r>
            <a:endParaRPr lang="it-IT" dirty="0"/>
          </a:p>
        </p:txBody>
      </p:sp>
      <p:sp>
        <p:nvSpPr>
          <p:cNvPr id="16" name="Text Placeholder 12"/>
          <p:cNvSpPr>
            <a:spLocks noGrp="1"/>
          </p:cNvSpPr>
          <p:nvPr>
            <p:ph type="body" sz="quarter" idx="21"/>
          </p:nvPr>
        </p:nvSpPr>
        <p:spPr>
          <a:xfrm>
            <a:off x="7802897" y="5445224"/>
            <a:ext cx="3574011" cy="23083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buNone/>
              <a:defRPr lang="en-US" sz="900" b="0" smtClean="0">
                <a:solidFill>
                  <a:srgbClr val="5B6770"/>
                </a:solidFill>
                <a:latin typeface="Arial"/>
                <a:cs typeface="Arial"/>
              </a:defRPr>
            </a:lvl1pPr>
            <a:lvl2pPr>
              <a:defRPr lang="en-US" sz="4400" smtClean="0">
                <a:latin typeface="Calibri" pitchFamily="34" charset="0"/>
              </a:defRPr>
            </a:lvl2pPr>
            <a:lvl3pPr>
              <a:defRPr lang="en-US" sz="4400" smtClean="0">
                <a:latin typeface="Calibri" pitchFamily="34" charset="0"/>
              </a:defRPr>
            </a:lvl3pPr>
            <a:lvl4pPr>
              <a:defRPr lang="en-US" sz="4400" smtClean="0">
                <a:latin typeface="Calibri" pitchFamily="34" charset="0"/>
              </a:defRPr>
            </a:lvl4pPr>
            <a:lvl5pPr>
              <a:defRPr lang="it-IT" sz="4400">
                <a:latin typeface="Calibri" pitchFamily="34" charset="0"/>
              </a:defRPr>
            </a:lvl5pPr>
          </a:lstStyle>
          <a:p>
            <a:pPr lvl="0"/>
            <a:r>
              <a:rPr lang="it-IT" dirty="0"/>
              <a:t>Click </a:t>
            </a:r>
            <a:r>
              <a:rPr lang="it-IT" dirty="0" err="1"/>
              <a:t>to</a:t>
            </a:r>
            <a:r>
              <a:rPr lang="it-IT" dirty="0"/>
              <a:t> </a:t>
            </a:r>
            <a:r>
              <a:rPr lang="it-IT" dirty="0" err="1"/>
              <a:t>edit</a:t>
            </a:r>
            <a:r>
              <a:rPr lang="it-IT" dirty="0"/>
              <a:t> Master text </a:t>
            </a:r>
            <a:r>
              <a:rPr lang="it-IT" dirty="0" err="1"/>
              <a:t>styles</a:t>
            </a:r>
            <a:endParaRPr lang="it-IT" dirty="0"/>
          </a:p>
        </p:txBody>
      </p:sp>
      <p:sp>
        <p:nvSpPr>
          <p:cNvPr id="11" name="Text Placeholder 12"/>
          <p:cNvSpPr>
            <a:spLocks noGrp="1"/>
          </p:cNvSpPr>
          <p:nvPr>
            <p:ph type="body" sz="quarter" idx="14"/>
          </p:nvPr>
        </p:nvSpPr>
        <p:spPr>
          <a:xfrm>
            <a:off x="361361" y="1279645"/>
            <a:ext cx="11015226" cy="338554"/>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buNone/>
              <a:defRPr lang="en-US" sz="1600" b="1" smtClean="0">
                <a:solidFill>
                  <a:srgbClr val="5B6770"/>
                </a:solidFill>
                <a:latin typeface="Arial"/>
                <a:cs typeface="Arial"/>
              </a:defRPr>
            </a:lvl1pPr>
            <a:lvl2pPr>
              <a:defRPr lang="en-US" sz="4400" smtClean="0">
                <a:latin typeface="Calibri" pitchFamily="34" charset="0"/>
              </a:defRPr>
            </a:lvl2pPr>
            <a:lvl3pPr>
              <a:defRPr lang="en-US" sz="4400" smtClean="0">
                <a:latin typeface="Calibri" pitchFamily="34" charset="0"/>
              </a:defRPr>
            </a:lvl3pPr>
            <a:lvl4pPr>
              <a:defRPr lang="en-US" sz="4400" smtClean="0">
                <a:latin typeface="Calibri" pitchFamily="34" charset="0"/>
              </a:defRPr>
            </a:lvl4pPr>
            <a:lvl5pPr>
              <a:defRPr lang="it-IT" sz="4400">
                <a:latin typeface="Calibri" pitchFamily="34" charset="0"/>
              </a:defRPr>
            </a:lvl5pPr>
          </a:lstStyle>
          <a:p>
            <a:pPr lvl="0"/>
            <a:r>
              <a:rPr lang="it-IT" dirty="0"/>
              <a:t>Click </a:t>
            </a:r>
            <a:r>
              <a:rPr lang="it-IT" dirty="0" err="1"/>
              <a:t>to</a:t>
            </a:r>
            <a:r>
              <a:rPr lang="it-IT" dirty="0"/>
              <a:t> </a:t>
            </a:r>
            <a:r>
              <a:rPr lang="it-IT" dirty="0" err="1"/>
              <a:t>edit</a:t>
            </a:r>
            <a:r>
              <a:rPr lang="it-IT" dirty="0"/>
              <a:t> Master text </a:t>
            </a:r>
            <a:r>
              <a:rPr lang="it-IT" dirty="0" err="1"/>
              <a:t>styles</a:t>
            </a:r>
            <a:endParaRPr lang="it-IT" dirty="0"/>
          </a:p>
        </p:txBody>
      </p:sp>
      <p:sp>
        <p:nvSpPr>
          <p:cNvPr id="17" name="Title 1"/>
          <p:cNvSpPr>
            <a:spLocks noGrp="1"/>
          </p:cNvSpPr>
          <p:nvPr>
            <p:ph type="title"/>
          </p:nvPr>
        </p:nvSpPr>
        <p:spPr>
          <a:xfrm>
            <a:off x="361360" y="764704"/>
            <a:ext cx="11015227" cy="504056"/>
          </a:xfrm>
          <a:prstGeom prst="rect">
            <a:avLst/>
          </a:prstGeom>
        </p:spPr>
        <p:txBody>
          <a:bodyPr/>
          <a:lstStyle>
            <a:lvl1pPr algn="l">
              <a:defRPr sz="2400" b="1" i="0">
                <a:solidFill>
                  <a:srgbClr val="5B6770"/>
                </a:solidFill>
                <a:latin typeface="Arial"/>
                <a:cs typeface="Arial"/>
              </a:defRPr>
            </a:lvl1pPr>
          </a:lstStyle>
          <a:p>
            <a:r>
              <a:rPr lang="it-IT" dirty="0"/>
              <a:t>Click to </a:t>
            </a:r>
            <a:r>
              <a:rPr lang="it-IT" dirty="0" err="1"/>
              <a:t>edit</a:t>
            </a:r>
            <a:r>
              <a:rPr lang="it-IT" dirty="0"/>
              <a:t> Master </a:t>
            </a:r>
            <a:r>
              <a:rPr lang="it-IT" dirty="0" err="1"/>
              <a:t>title</a:t>
            </a:r>
            <a:r>
              <a:rPr lang="it-IT" dirty="0"/>
              <a:t>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mod08">
    <p:spTree>
      <p:nvGrpSpPr>
        <p:cNvPr id="1" name=""/>
        <p:cNvGrpSpPr/>
        <p:nvPr/>
      </p:nvGrpSpPr>
      <p:grpSpPr>
        <a:xfrm>
          <a:off x="0" y="0"/>
          <a:ext cx="0" cy="0"/>
          <a:chOff x="0" y="0"/>
          <a:chExt cx="0" cy="0"/>
        </a:xfrm>
      </p:grpSpPr>
      <p:sp>
        <p:nvSpPr>
          <p:cNvPr id="4" name="Segnaposto immagine 2"/>
          <p:cNvSpPr>
            <a:spLocks noGrp="1"/>
          </p:cNvSpPr>
          <p:nvPr>
            <p:ph type="pic" idx="1"/>
          </p:nvPr>
        </p:nvSpPr>
        <p:spPr>
          <a:xfrm>
            <a:off x="361361" y="1772817"/>
            <a:ext cx="3574010" cy="2088232"/>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9" name="Text Placeholder 2"/>
          <p:cNvSpPr>
            <a:spLocks noGrp="1"/>
          </p:cNvSpPr>
          <p:nvPr>
            <p:ph type="body" idx="12"/>
          </p:nvPr>
        </p:nvSpPr>
        <p:spPr>
          <a:xfrm>
            <a:off x="4655840" y="6305587"/>
            <a:ext cx="6720747" cy="354347"/>
          </a:xfrm>
          <a:prstGeom prst="rect">
            <a:avLst/>
          </a:prstGeom>
        </p:spPr>
        <p:txBody>
          <a:bodyPr lIns="0" bIns="0" anchor="b">
            <a:normAutofit/>
          </a:bodyPr>
          <a:lstStyle>
            <a:lvl1pPr marL="0" indent="0" algn="r">
              <a:spcBef>
                <a:spcPts val="0"/>
              </a:spcBef>
              <a:buNone/>
              <a:defRPr sz="900" b="0">
                <a:solidFill>
                  <a:srgbClr val="5B6770"/>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Click to </a:t>
            </a:r>
            <a:r>
              <a:rPr lang="it-IT" dirty="0" err="1"/>
              <a:t>edit</a:t>
            </a:r>
            <a:r>
              <a:rPr lang="it-IT" dirty="0"/>
              <a:t> Master text </a:t>
            </a:r>
            <a:r>
              <a:rPr lang="it-IT" dirty="0" err="1"/>
              <a:t>styles</a:t>
            </a:r>
            <a:endParaRPr lang="it-IT" dirty="0"/>
          </a:p>
        </p:txBody>
      </p:sp>
      <p:sp>
        <p:nvSpPr>
          <p:cNvPr id="11" name="Segnaposto immagine 2"/>
          <p:cNvSpPr>
            <a:spLocks noGrp="1"/>
          </p:cNvSpPr>
          <p:nvPr>
            <p:ph type="pic" idx="19"/>
          </p:nvPr>
        </p:nvSpPr>
        <p:spPr>
          <a:xfrm>
            <a:off x="361361" y="4002284"/>
            <a:ext cx="3574010" cy="2088232"/>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13" name="Segnaposto immagine 2"/>
          <p:cNvSpPr>
            <a:spLocks noGrp="1"/>
          </p:cNvSpPr>
          <p:nvPr>
            <p:ph type="pic" idx="20"/>
          </p:nvPr>
        </p:nvSpPr>
        <p:spPr>
          <a:xfrm>
            <a:off x="4082129" y="1772817"/>
            <a:ext cx="3574010" cy="2088232"/>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14" name="Segnaposto immagine 2"/>
          <p:cNvSpPr>
            <a:spLocks noGrp="1"/>
          </p:cNvSpPr>
          <p:nvPr>
            <p:ph type="pic" idx="21"/>
          </p:nvPr>
        </p:nvSpPr>
        <p:spPr>
          <a:xfrm>
            <a:off x="4082129" y="4002284"/>
            <a:ext cx="3574010" cy="2088232"/>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15" name="Segnaposto immagine 2"/>
          <p:cNvSpPr>
            <a:spLocks noGrp="1"/>
          </p:cNvSpPr>
          <p:nvPr>
            <p:ph type="pic" idx="22"/>
          </p:nvPr>
        </p:nvSpPr>
        <p:spPr>
          <a:xfrm>
            <a:off x="7802898" y="1772817"/>
            <a:ext cx="3574010" cy="2088232"/>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16" name="Segnaposto immagine 2"/>
          <p:cNvSpPr>
            <a:spLocks noGrp="1"/>
          </p:cNvSpPr>
          <p:nvPr>
            <p:ph type="pic" idx="23"/>
          </p:nvPr>
        </p:nvSpPr>
        <p:spPr>
          <a:xfrm>
            <a:off x="7802898" y="4002284"/>
            <a:ext cx="3574010" cy="2088232"/>
          </a:xfrm>
          <a:prstGeom prst="rect">
            <a:avLst/>
          </a:prstGeom>
        </p:spPr>
        <p:txBody>
          <a:bodyPr rtlCol="0">
            <a:normAutofit/>
          </a:bodyPr>
          <a:lstStyle>
            <a:lvl1pPr marL="0" indent="0">
              <a:buNone/>
              <a:defRPr sz="1200">
                <a:solidFill>
                  <a:srgbClr val="5B6770"/>
                </a:solidFill>
                <a:latin typeface="Arial" panose="020B0604020202020204" pitchFamily="34" charset="0"/>
                <a:cs typeface="Arial" panose="020B0604020202020204" pitchFamily="34" charset="0"/>
              </a:defRPr>
            </a:lvl1pPr>
            <a:lvl2pPr marL="456720" indent="0">
              <a:buNone/>
              <a:defRPr sz="2800"/>
            </a:lvl2pPr>
            <a:lvl3pPr marL="913432" indent="0">
              <a:buNone/>
              <a:defRPr sz="2400"/>
            </a:lvl3pPr>
            <a:lvl4pPr marL="1370147" indent="0">
              <a:buNone/>
              <a:defRPr sz="2000"/>
            </a:lvl4pPr>
            <a:lvl5pPr marL="1826862" indent="0">
              <a:buNone/>
              <a:defRPr sz="2000"/>
            </a:lvl5pPr>
            <a:lvl6pPr marL="2283579" indent="0">
              <a:buNone/>
              <a:defRPr sz="2000"/>
            </a:lvl6pPr>
            <a:lvl7pPr marL="2740294" indent="0">
              <a:buNone/>
              <a:defRPr sz="2000"/>
            </a:lvl7pPr>
            <a:lvl8pPr marL="3197010" indent="0">
              <a:buNone/>
              <a:defRPr sz="2000"/>
            </a:lvl8pPr>
            <a:lvl9pPr marL="3653726" indent="0">
              <a:buNone/>
              <a:defRPr sz="2000"/>
            </a:lvl9pPr>
          </a:lstStyle>
          <a:p>
            <a:pPr lvl="0"/>
            <a:r>
              <a:rPr lang="en-US" noProof="0" dirty="0"/>
              <a:t>Click icon to add picture</a:t>
            </a:r>
            <a:endParaRPr lang="it-IT" noProof="0" dirty="0"/>
          </a:p>
        </p:txBody>
      </p:sp>
      <p:sp>
        <p:nvSpPr>
          <p:cNvPr id="12" name="Text Placeholder 12"/>
          <p:cNvSpPr>
            <a:spLocks noGrp="1"/>
          </p:cNvSpPr>
          <p:nvPr>
            <p:ph type="body" sz="quarter" idx="14"/>
          </p:nvPr>
        </p:nvSpPr>
        <p:spPr>
          <a:xfrm>
            <a:off x="361361" y="1279645"/>
            <a:ext cx="11015226" cy="338554"/>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buNone/>
              <a:defRPr lang="en-US" sz="1600" b="1" smtClean="0">
                <a:solidFill>
                  <a:srgbClr val="5B6770"/>
                </a:solidFill>
                <a:latin typeface="Arial"/>
                <a:cs typeface="Arial"/>
              </a:defRPr>
            </a:lvl1pPr>
            <a:lvl2pPr>
              <a:defRPr lang="en-US" sz="4400" smtClean="0">
                <a:latin typeface="Calibri" pitchFamily="34" charset="0"/>
              </a:defRPr>
            </a:lvl2pPr>
            <a:lvl3pPr>
              <a:defRPr lang="en-US" sz="4400" smtClean="0">
                <a:latin typeface="Calibri" pitchFamily="34" charset="0"/>
              </a:defRPr>
            </a:lvl3pPr>
            <a:lvl4pPr>
              <a:defRPr lang="en-US" sz="4400" smtClean="0">
                <a:latin typeface="Calibri" pitchFamily="34" charset="0"/>
              </a:defRPr>
            </a:lvl4pPr>
            <a:lvl5pPr>
              <a:defRPr lang="it-IT" sz="4400">
                <a:latin typeface="Calibri" pitchFamily="34" charset="0"/>
              </a:defRPr>
            </a:lvl5pPr>
          </a:lstStyle>
          <a:p>
            <a:pPr lvl="0"/>
            <a:r>
              <a:rPr lang="it-IT" dirty="0"/>
              <a:t>Click </a:t>
            </a:r>
            <a:r>
              <a:rPr lang="it-IT" dirty="0" err="1"/>
              <a:t>to</a:t>
            </a:r>
            <a:r>
              <a:rPr lang="it-IT" dirty="0"/>
              <a:t> </a:t>
            </a:r>
            <a:r>
              <a:rPr lang="it-IT" dirty="0" err="1"/>
              <a:t>edit</a:t>
            </a:r>
            <a:r>
              <a:rPr lang="it-IT" dirty="0"/>
              <a:t> Master text </a:t>
            </a:r>
            <a:r>
              <a:rPr lang="it-IT" dirty="0" err="1"/>
              <a:t>styles</a:t>
            </a:r>
            <a:endParaRPr lang="it-IT" dirty="0"/>
          </a:p>
        </p:txBody>
      </p:sp>
      <p:sp>
        <p:nvSpPr>
          <p:cNvPr id="17" name="Title 1"/>
          <p:cNvSpPr>
            <a:spLocks noGrp="1"/>
          </p:cNvSpPr>
          <p:nvPr>
            <p:ph type="title"/>
          </p:nvPr>
        </p:nvSpPr>
        <p:spPr>
          <a:xfrm>
            <a:off x="361360" y="764704"/>
            <a:ext cx="11015227" cy="504056"/>
          </a:xfrm>
          <a:prstGeom prst="rect">
            <a:avLst/>
          </a:prstGeom>
        </p:spPr>
        <p:txBody>
          <a:bodyPr/>
          <a:lstStyle>
            <a:lvl1pPr algn="l">
              <a:defRPr sz="2400" b="1" i="0">
                <a:solidFill>
                  <a:srgbClr val="5B6770"/>
                </a:solidFill>
                <a:latin typeface="Arial"/>
                <a:cs typeface="Arial"/>
              </a:defRPr>
            </a:lvl1pPr>
          </a:lstStyle>
          <a:p>
            <a:r>
              <a:rPr lang="it-IT" dirty="0"/>
              <a:t>Click to </a:t>
            </a:r>
            <a:r>
              <a:rPr lang="it-IT" dirty="0" err="1"/>
              <a:t>edit</a:t>
            </a:r>
            <a:r>
              <a:rPr lang="it-IT" dirty="0"/>
              <a:t> Master </a:t>
            </a:r>
            <a:r>
              <a:rPr lang="it-IT" dirty="0" err="1"/>
              <a:t>title</a:t>
            </a:r>
            <a:r>
              <a:rPr lang="it-IT" dirty="0"/>
              <a:t> style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mod09">
    <p:spTree>
      <p:nvGrpSpPr>
        <p:cNvPr id="1" name=""/>
        <p:cNvGrpSpPr/>
        <p:nvPr/>
      </p:nvGrpSpPr>
      <p:grpSpPr>
        <a:xfrm>
          <a:off x="0" y="0"/>
          <a:ext cx="0" cy="0"/>
          <a:chOff x="0" y="0"/>
          <a:chExt cx="0" cy="0"/>
        </a:xfrm>
      </p:grpSpPr>
      <p:sp>
        <p:nvSpPr>
          <p:cNvPr id="5" name="Text Placeholder 12"/>
          <p:cNvSpPr>
            <a:spLocks noGrp="1"/>
          </p:cNvSpPr>
          <p:nvPr>
            <p:ph type="body" sz="quarter" idx="14"/>
          </p:nvPr>
        </p:nvSpPr>
        <p:spPr>
          <a:xfrm>
            <a:off x="361414" y="1277757"/>
            <a:ext cx="11016008" cy="338554"/>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buNone/>
              <a:defRPr lang="en-US" sz="1600" b="1" smtClean="0">
                <a:solidFill>
                  <a:srgbClr val="5B6770"/>
                </a:solidFill>
                <a:latin typeface="Arial"/>
                <a:cs typeface="Arial"/>
              </a:defRPr>
            </a:lvl1pPr>
            <a:lvl2pPr>
              <a:defRPr lang="en-US" sz="4400" smtClean="0">
                <a:latin typeface="Calibri" pitchFamily="34" charset="0"/>
              </a:defRPr>
            </a:lvl2pPr>
            <a:lvl3pPr>
              <a:defRPr lang="en-US" sz="4400" smtClean="0">
                <a:latin typeface="Calibri" pitchFamily="34" charset="0"/>
              </a:defRPr>
            </a:lvl3pPr>
            <a:lvl4pPr>
              <a:defRPr lang="en-US" sz="4400" smtClean="0">
                <a:latin typeface="Calibri" pitchFamily="34" charset="0"/>
              </a:defRPr>
            </a:lvl4pPr>
            <a:lvl5pPr>
              <a:defRPr lang="it-IT" sz="4400">
                <a:latin typeface="Calibri" pitchFamily="34" charset="0"/>
              </a:defRPr>
            </a:lvl5pPr>
          </a:lstStyle>
          <a:p>
            <a:pPr lvl="0"/>
            <a:r>
              <a:rPr lang="it-IT" dirty="0"/>
              <a:t>Click to </a:t>
            </a:r>
            <a:r>
              <a:rPr lang="it-IT" dirty="0" err="1"/>
              <a:t>edit</a:t>
            </a:r>
            <a:r>
              <a:rPr lang="it-IT" dirty="0"/>
              <a:t> Master text </a:t>
            </a:r>
            <a:r>
              <a:rPr lang="it-IT" dirty="0" err="1"/>
              <a:t>styles</a:t>
            </a:r>
            <a:endParaRPr lang="it-IT" dirty="0"/>
          </a:p>
        </p:txBody>
      </p:sp>
      <p:sp>
        <p:nvSpPr>
          <p:cNvPr id="4" name="Title 1"/>
          <p:cNvSpPr>
            <a:spLocks noGrp="1"/>
          </p:cNvSpPr>
          <p:nvPr>
            <p:ph type="title"/>
          </p:nvPr>
        </p:nvSpPr>
        <p:spPr>
          <a:xfrm>
            <a:off x="361360" y="764704"/>
            <a:ext cx="11015227" cy="504056"/>
          </a:xfrm>
          <a:prstGeom prst="rect">
            <a:avLst/>
          </a:prstGeom>
        </p:spPr>
        <p:txBody>
          <a:bodyPr/>
          <a:lstStyle>
            <a:lvl1pPr algn="l">
              <a:defRPr sz="2400" b="1" i="0">
                <a:solidFill>
                  <a:srgbClr val="5B6770"/>
                </a:solidFill>
                <a:latin typeface="Arial"/>
                <a:cs typeface="Arial"/>
              </a:defRPr>
            </a:lvl1pPr>
          </a:lstStyle>
          <a:p>
            <a:r>
              <a:rPr lang="it-IT" dirty="0"/>
              <a:t>Click to </a:t>
            </a:r>
            <a:r>
              <a:rPr lang="it-IT" dirty="0" err="1"/>
              <a:t>edit</a:t>
            </a:r>
            <a:r>
              <a:rPr lang="it-IT" dirty="0"/>
              <a:t> Master </a:t>
            </a:r>
            <a:r>
              <a:rPr lang="it-IT" dirty="0" err="1"/>
              <a:t>title</a:t>
            </a:r>
            <a:r>
              <a:rPr lang="it-IT" dirty="0"/>
              <a:t> style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sorio">
    <p:spTree>
      <p:nvGrpSpPr>
        <p:cNvPr id="1" name=""/>
        <p:cNvGrpSpPr/>
        <p:nvPr/>
      </p:nvGrpSpPr>
      <p:grpSpPr>
        <a:xfrm>
          <a:off x="0" y="0"/>
          <a:ext cx="0" cy="0"/>
          <a:chOff x="0" y="0"/>
          <a:chExt cx="0" cy="0"/>
        </a:xfrm>
      </p:grpSpPr>
      <p:pic>
        <p:nvPicPr>
          <p:cNvPr id="15" name="Immagin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4"/>
            <a:ext cx="12195756" cy="6858204"/>
          </a:xfrm>
          <a:prstGeom prst="rect">
            <a:avLst/>
          </a:prstGeom>
        </p:spPr>
      </p:pic>
      <p:sp>
        <p:nvSpPr>
          <p:cNvPr id="14" name="Title 1"/>
          <p:cNvSpPr>
            <a:spLocks noGrp="1"/>
          </p:cNvSpPr>
          <p:nvPr>
            <p:ph type="title" hasCustomPrompt="1"/>
          </p:nvPr>
        </p:nvSpPr>
        <p:spPr>
          <a:xfrm>
            <a:off x="508211" y="2780928"/>
            <a:ext cx="10561173" cy="576064"/>
          </a:xfrm>
          <a:prstGeom prst="rect">
            <a:avLst/>
          </a:prstGeom>
        </p:spPr>
        <p:txBody>
          <a:bodyPr vert="horz"/>
          <a:lstStyle>
            <a:lvl1pPr algn="l">
              <a:defRPr sz="2600" b="1">
                <a:solidFill>
                  <a:srgbClr val="5B6770"/>
                </a:solidFill>
                <a:latin typeface="Arial" panose="020B0604020202020204" pitchFamily="34" charset="0"/>
                <a:cs typeface="Arial" panose="020B0604020202020204" pitchFamily="34" charset="0"/>
              </a:defRPr>
            </a:lvl1pPr>
          </a:lstStyle>
          <a:p>
            <a:r>
              <a:rPr lang="it-IT" dirty="0"/>
              <a:t>Click to </a:t>
            </a:r>
            <a:r>
              <a:rPr lang="it-IT" dirty="0" err="1"/>
              <a:t>edit</a:t>
            </a:r>
            <a:r>
              <a:rPr lang="it-IT" dirty="0"/>
              <a:t> Master </a:t>
            </a:r>
            <a:r>
              <a:rPr lang="it-IT" dirty="0" err="1"/>
              <a:t>title</a:t>
            </a:r>
            <a:r>
              <a:rPr lang="it-IT" dirty="0"/>
              <a:t> style</a:t>
            </a:r>
            <a:endParaRPr lang="en-US" dirty="0"/>
          </a:p>
        </p:txBody>
      </p:sp>
      <p:sp>
        <p:nvSpPr>
          <p:cNvPr id="5" name="Rettangolo 4"/>
          <p:cNvSpPr/>
          <p:nvPr userDrawn="1"/>
        </p:nvSpPr>
        <p:spPr>
          <a:xfrm>
            <a:off x="318523" y="6500841"/>
            <a:ext cx="4433328" cy="200055"/>
          </a:xfrm>
          <a:prstGeom prst="rect">
            <a:avLst/>
          </a:prstGeom>
        </p:spPr>
        <p:txBody>
          <a:bodyPr wrap="square">
            <a:spAutoFit/>
          </a:bodyPr>
          <a:lstStyle/>
          <a:p>
            <a:r>
              <a:rPr lang="en-GB" sz="700" noProof="0" dirty="0">
                <a:solidFill>
                  <a:srgbClr val="5B6770"/>
                </a:solidFill>
              </a:rPr>
              <a:t>Galileo Information Centre</a:t>
            </a:r>
            <a:r>
              <a:rPr lang="en-GB" sz="700" baseline="0" noProof="0" dirty="0">
                <a:solidFill>
                  <a:srgbClr val="5B6770"/>
                </a:solidFill>
              </a:rPr>
              <a:t> for Mexico Central America and the Caribbean</a:t>
            </a:r>
            <a:endParaRPr lang="en-GB" sz="700" noProof="0" dirty="0">
              <a:solidFill>
                <a:srgbClr val="5B6770"/>
              </a:solidFill>
            </a:endParaRPr>
          </a:p>
        </p:txBody>
      </p:sp>
      <p:sp>
        <p:nvSpPr>
          <p:cNvPr id="6" name="Triángulo rectángulo 5"/>
          <p:cNvSpPr/>
          <p:nvPr userDrawn="1"/>
        </p:nvSpPr>
        <p:spPr>
          <a:xfrm rot="16200000">
            <a:off x="7105464" y="1771464"/>
            <a:ext cx="3717032" cy="6456040"/>
          </a:xfrm>
          <a:prstGeom prst="rtTriangle">
            <a:avLst/>
          </a:prstGeom>
          <a:solidFill>
            <a:srgbClr val="5B6770"/>
          </a:solidFill>
        </p:spPr>
        <p:style>
          <a:lnRef idx="1">
            <a:schemeClr val="dk1"/>
          </a:lnRef>
          <a:fillRef idx="3">
            <a:schemeClr val="dk1"/>
          </a:fillRef>
          <a:effectRef idx="2">
            <a:schemeClr val="dk1"/>
          </a:effectRef>
          <a:fontRef idx="minor">
            <a:schemeClr val="lt1"/>
          </a:fontRef>
        </p:style>
        <p:txBody>
          <a:bodyPr rtlCol="0" anchor="ctr"/>
          <a:lstStyle/>
          <a:p>
            <a:pPr algn="ctr"/>
            <a:endParaRPr lang="es-ES" dirty="0"/>
          </a:p>
        </p:txBody>
      </p:sp>
      <p:pic>
        <p:nvPicPr>
          <p:cNvPr id="8" name="Imagen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84232" y="260648"/>
            <a:ext cx="3708000" cy="806858"/>
          </a:xfrm>
          <a:prstGeom prst="rect">
            <a:avLst/>
          </a:prstGeom>
        </p:spPr>
      </p:pic>
    </p:spTree>
    <p:extLst>
      <p:ext uri="{BB962C8B-B14F-4D97-AF65-F5344CB8AC3E}">
        <p14:creationId xmlns:p14="http://schemas.microsoft.com/office/powerpoint/2010/main" val="895540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tti">
    <p:spTree>
      <p:nvGrpSpPr>
        <p:cNvPr id="1" name=""/>
        <p:cNvGrpSpPr/>
        <p:nvPr/>
      </p:nvGrpSpPr>
      <p:grpSpPr>
        <a:xfrm>
          <a:off x="0" y="0"/>
          <a:ext cx="0" cy="0"/>
          <a:chOff x="0" y="0"/>
          <a:chExt cx="0" cy="0"/>
        </a:xfrm>
      </p:grpSpPr>
      <p:sp>
        <p:nvSpPr>
          <p:cNvPr id="13" name="Rettangolo 12"/>
          <p:cNvSpPr/>
          <p:nvPr userDrawn="1"/>
        </p:nvSpPr>
        <p:spPr>
          <a:xfrm>
            <a:off x="0" y="0"/>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ln>
                <a:noFill/>
              </a:ln>
              <a:solidFill>
                <a:schemeClr val="bg1"/>
              </a:solidFill>
            </a:endParaRPr>
          </a:p>
        </p:txBody>
      </p:sp>
      <p:grpSp>
        <p:nvGrpSpPr>
          <p:cNvPr id="4" name="Gruppo 3"/>
          <p:cNvGrpSpPr/>
          <p:nvPr userDrawn="1"/>
        </p:nvGrpSpPr>
        <p:grpSpPr>
          <a:xfrm>
            <a:off x="11235267" y="372748"/>
            <a:ext cx="371204" cy="444121"/>
            <a:chOff x="5315343" y="2571671"/>
            <a:chExt cx="757943" cy="906828"/>
          </a:xfrm>
        </p:grpSpPr>
        <p:sp>
          <p:nvSpPr>
            <p:cNvPr id="5" name="Freeform 13"/>
            <p:cNvSpPr>
              <a:spLocks/>
            </p:cNvSpPr>
            <p:nvPr userDrawn="1"/>
          </p:nvSpPr>
          <p:spPr bwMode="auto">
            <a:xfrm>
              <a:off x="5589422" y="3058921"/>
              <a:ext cx="406041" cy="294381"/>
            </a:xfrm>
            <a:custGeom>
              <a:avLst/>
              <a:gdLst>
                <a:gd name="T0" fmla="*/ 67 w 69"/>
                <a:gd name="T1" fmla="*/ 32 h 49"/>
                <a:gd name="T2" fmla="*/ 0 w 69"/>
                <a:gd name="T3" fmla="*/ 0 h 49"/>
                <a:gd name="T4" fmla="*/ 52 w 69"/>
                <a:gd name="T5" fmla="*/ 47 h 49"/>
                <a:gd name="T6" fmla="*/ 53 w 69"/>
                <a:gd name="T7" fmla="*/ 48 h 49"/>
                <a:gd name="T8" fmla="*/ 54 w 69"/>
                <a:gd name="T9" fmla="*/ 48 h 49"/>
                <a:gd name="T10" fmla="*/ 54 w 69"/>
                <a:gd name="T11" fmla="*/ 48 h 49"/>
                <a:gd name="T12" fmla="*/ 56 w 69"/>
                <a:gd name="T13" fmla="*/ 49 h 49"/>
                <a:gd name="T14" fmla="*/ 56 w 69"/>
                <a:gd name="T15" fmla="*/ 49 h 49"/>
                <a:gd name="T16" fmla="*/ 58 w 69"/>
                <a:gd name="T17" fmla="*/ 48 h 49"/>
                <a:gd name="T18" fmla="*/ 68 w 69"/>
                <a:gd name="T19" fmla="*/ 36 h 49"/>
                <a:gd name="T20" fmla="*/ 69 w 69"/>
                <a:gd name="T21" fmla="*/ 33 h 49"/>
                <a:gd name="T22" fmla="*/ 67 w 69"/>
                <a:gd name="T23" fmla="*/ 3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49">
                  <a:moveTo>
                    <a:pt x="67" y="32"/>
                  </a:moveTo>
                  <a:cubicBezTo>
                    <a:pt x="21" y="19"/>
                    <a:pt x="0" y="0"/>
                    <a:pt x="0" y="0"/>
                  </a:cubicBezTo>
                  <a:cubicBezTo>
                    <a:pt x="0" y="0"/>
                    <a:pt x="20" y="34"/>
                    <a:pt x="52" y="47"/>
                  </a:cubicBezTo>
                  <a:cubicBezTo>
                    <a:pt x="53" y="48"/>
                    <a:pt x="53" y="48"/>
                    <a:pt x="53" y="48"/>
                  </a:cubicBezTo>
                  <a:cubicBezTo>
                    <a:pt x="54" y="48"/>
                    <a:pt x="54" y="48"/>
                    <a:pt x="54" y="48"/>
                  </a:cubicBezTo>
                  <a:cubicBezTo>
                    <a:pt x="54" y="48"/>
                    <a:pt x="54" y="48"/>
                    <a:pt x="54" y="48"/>
                  </a:cubicBezTo>
                  <a:cubicBezTo>
                    <a:pt x="54" y="48"/>
                    <a:pt x="55" y="48"/>
                    <a:pt x="56" y="49"/>
                  </a:cubicBezTo>
                  <a:cubicBezTo>
                    <a:pt x="56" y="49"/>
                    <a:pt x="56" y="49"/>
                    <a:pt x="56" y="49"/>
                  </a:cubicBezTo>
                  <a:cubicBezTo>
                    <a:pt x="57" y="49"/>
                    <a:pt x="58" y="48"/>
                    <a:pt x="58" y="48"/>
                  </a:cubicBezTo>
                  <a:cubicBezTo>
                    <a:pt x="68" y="36"/>
                    <a:pt x="68" y="36"/>
                    <a:pt x="68" y="36"/>
                  </a:cubicBezTo>
                  <a:cubicBezTo>
                    <a:pt x="69" y="35"/>
                    <a:pt x="69" y="34"/>
                    <a:pt x="69" y="33"/>
                  </a:cubicBezTo>
                  <a:cubicBezTo>
                    <a:pt x="68" y="33"/>
                    <a:pt x="68" y="32"/>
                    <a:pt x="67" y="32"/>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6" name="Freeform 14"/>
            <p:cNvSpPr>
              <a:spLocks/>
            </p:cNvSpPr>
            <p:nvPr userDrawn="1"/>
          </p:nvSpPr>
          <p:spPr bwMode="auto">
            <a:xfrm>
              <a:off x="5606339" y="2950643"/>
              <a:ext cx="466947" cy="118430"/>
            </a:xfrm>
            <a:custGeom>
              <a:avLst/>
              <a:gdLst>
                <a:gd name="T0" fmla="*/ 76 w 79"/>
                <a:gd name="T1" fmla="*/ 1 h 20"/>
                <a:gd name="T2" fmla="*/ 69 w 79"/>
                <a:gd name="T3" fmla="*/ 0 h 20"/>
                <a:gd name="T4" fmla="*/ 0 w 79"/>
                <a:gd name="T5" fmla="*/ 9 h 20"/>
                <a:gd name="T6" fmla="*/ 76 w 79"/>
                <a:gd name="T7" fmla="*/ 20 h 20"/>
                <a:gd name="T8" fmla="*/ 76 w 79"/>
                <a:gd name="T9" fmla="*/ 20 h 20"/>
                <a:gd name="T10" fmla="*/ 76 w 79"/>
                <a:gd name="T11" fmla="*/ 20 h 20"/>
                <a:gd name="T12" fmla="*/ 76 w 79"/>
                <a:gd name="T13" fmla="*/ 20 h 20"/>
                <a:gd name="T14" fmla="*/ 77 w 79"/>
                <a:gd name="T15" fmla="*/ 18 h 20"/>
                <a:gd name="T16" fmla="*/ 78 w 79"/>
                <a:gd name="T17" fmla="*/ 4 h 20"/>
                <a:gd name="T18" fmla="*/ 76 w 79"/>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20">
                  <a:moveTo>
                    <a:pt x="76" y="1"/>
                  </a:moveTo>
                  <a:cubicBezTo>
                    <a:pt x="75" y="1"/>
                    <a:pt x="72" y="0"/>
                    <a:pt x="69" y="0"/>
                  </a:cubicBezTo>
                  <a:cubicBezTo>
                    <a:pt x="50" y="0"/>
                    <a:pt x="0" y="9"/>
                    <a:pt x="0" y="9"/>
                  </a:cubicBezTo>
                  <a:cubicBezTo>
                    <a:pt x="76" y="20"/>
                    <a:pt x="76" y="20"/>
                    <a:pt x="76" y="20"/>
                  </a:cubicBezTo>
                  <a:cubicBezTo>
                    <a:pt x="76" y="20"/>
                    <a:pt x="76" y="20"/>
                    <a:pt x="76" y="20"/>
                  </a:cubicBezTo>
                  <a:cubicBezTo>
                    <a:pt x="76" y="20"/>
                    <a:pt x="76" y="20"/>
                    <a:pt x="76" y="20"/>
                  </a:cubicBezTo>
                  <a:cubicBezTo>
                    <a:pt x="76" y="20"/>
                    <a:pt x="76" y="20"/>
                    <a:pt x="76" y="20"/>
                  </a:cubicBezTo>
                  <a:cubicBezTo>
                    <a:pt x="77" y="19"/>
                    <a:pt x="77" y="19"/>
                    <a:pt x="77" y="18"/>
                  </a:cubicBezTo>
                  <a:cubicBezTo>
                    <a:pt x="77" y="16"/>
                    <a:pt x="78" y="8"/>
                    <a:pt x="78" y="4"/>
                  </a:cubicBezTo>
                  <a:cubicBezTo>
                    <a:pt x="79" y="3"/>
                    <a:pt x="77" y="1"/>
                    <a:pt x="76" y="1"/>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7" name="Freeform 15"/>
            <p:cNvSpPr>
              <a:spLocks/>
            </p:cNvSpPr>
            <p:nvPr userDrawn="1"/>
          </p:nvSpPr>
          <p:spPr bwMode="auto">
            <a:xfrm>
              <a:off x="5606339" y="2656264"/>
              <a:ext cx="412808" cy="280846"/>
            </a:xfrm>
            <a:custGeom>
              <a:avLst/>
              <a:gdLst>
                <a:gd name="T0" fmla="*/ 0 w 70"/>
                <a:gd name="T1" fmla="*/ 47 h 47"/>
                <a:gd name="T2" fmla="*/ 68 w 70"/>
                <a:gd name="T3" fmla="*/ 17 h 47"/>
                <a:gd name="T4" fmla="*/ 70 w 70"/>
                <a:gd name="T5" fmla="*/ 16 h 47"/>
                <a:gd name="T6" fmla="*/ 70 w 70"/>
                <a:gd name="T7" fmla="*/ 13 h 47"/>
                <a:gd name="T8" fmla="*/ 61 w 70"/>
                <a:gd name="T9" fmla="*/ 1 h 47"/>
                <a:gd name="T10" fmla="*/ 58 w 70"/>
                <a:gd name="T11" fmla="*/ 0 h 47"/>
                <a:gd name="T12" fmla="*/ 58 w 70"/>
                <a:gd name="T13" fmla="*/ 0 h 47"/>
                <a:gd name="T14" fmla="*/ 58 w 70"/>
                <a:gd name="T15" fmla="*/ 0 h 47"/>
                <a:gd name="T16" fmla="*/ 58 w 70"/>
                <a:gd name="T17" fmla="*/ 0 h 47"/>
                <a:gd name="T18" fmla="*/ 55 w 70"/>
                <a:gd name="T19" fmla="*/ 1 h 47"/>
                <a:gd name="T20" fmla="*/ 0 w 70"/>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47">
                  <a:moveTo>
                    <a:pt x="0" y="47"/>
                  </a:moveTo>
                  <a:cubicBezTo>
                    <a:pt x="24" y="25"/>
                    <a:pt x="64" y="18"/>
                    <a:pt x="68" y="17"/>
                  </a:cubicBezTo>
                  <a:cubicBezTo>
                    <a:pt x="69" y="17"/>
                    <a:pt x="70" y="16"/>
                    <a:pt x="70" y="16"/>
                  </a:cubicBezTo>
                  <a:cubicBezTo>
                    <a:pt x="70" y="15"/>
                    <a:pt x="70" y="14"/>
                    <a:pt x="70" y="13"/>
                  </a:cubicBezTo>
                  <a:cubicBezTo>
                    <a:pt x="68" y="11"/>
                    <a:pt x="63" y="3"/>
                    <a:pt x="61" y="1"/>
                  </a:cubicBezTo>
                  <a:cubicBezTo>
                    <a:pt x="60" y="0"/>
                    <a:pt x="59" y="0"/>
                    <a:pt x="58" y="0"/>
                  </a:cubicBezTo>
                  <a:cubicBezTo>
                    <a:pt x="58" y="0"/>
                    <a:pt x="58" y="0"/>
                    <a:pt x="58" y="0"/>
                  </a:cubicBezTo>
                  <a:cubicBezTo>
                    <a:pt x="58" y="0"/>
                    <a:pt x="58" y="0"/>
                    <a:pt x="58" y="0"/>
                  </a:cubicBezTo>
                  <a:cubicBezTo>
                    <a:pt x="58" y="0"/>
                    <a:pt x="58" y="0"/>
                    <a:pt x="58" y="0"/>
                  </a:cubicBezTo>
                  <a:cubicBezTo>
                    <a:pt x="55" y="1"/>
                    <a:pt x="55" y="1"/>
                    <a:pt x="55" y="1"/>
                  </a:cubicBezTo>
                  <a:cubicBezTo>
                    <a:pt x="26" y="12"/>
                    <a:pt x="8" y="36"/>
                    <a:pt x="0" y="47"/>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8" name="Freeform 16"/>
            <p:cNvSpPr>
              <a:spLocks/>
            </p:cNvSpPr>
            <p:nvPr userDrawn="1"/>
          </p:nvSpPr>
          <p:spPr bwMode="auto">
            <a:xfrm>
              <a:off x="5521748" y="2571671"/>
              <a:ext cx="226707" cy="365437"/>
            </a:xfrm>
            <a:custGeom>
              <a:avLst/>
              <a:gdLst>
                <a:gd name="T0" fmla="*/ 2 w 38"/>
                <a:gd name="T1" fmla="*/ 61 h 61"/>
                <a:gd name="T2" fmla="*/ 4 w 38"/>
                <a:gd name="T3" fmla="*/ 50 h 61"/>
                <a:gd name="T4" fmla="*/ 37 w 38"/>
                <a:gd name="T5" fmla="*/ 4 h 61"/>
                <a:gd name="T6" fmla="*/ 37 w 38"/>
                <a:gd name="T7" fmla="*/ 1 h 61"/>
                <a:gd name="T8" fmla="*/ 35 w 38"/>
                <a:gd name="T9" fmla="*/ 0 h 61"/>
                <a:gd name="T10" fmla="*/ 20 w 38"/>
                <a:gd name="T11" fmla="*/ 1 h 61"/>
                <a:gd name="T12" fmla="*/ 18 w 38"/>
                <a:gd name="T13" fmla="*/ 2 h 61"/>
                <a:gd name="T14" fmla="*/ 18 w 38"/>
                <a:gd name="T15" fmla="*/ 2 h 61"/>
                <a:gd name="T16" fmla="*/ 15 w 38"/>
                <a:gd name="T17" fmla="*/ 5 h 61"/>
                <a:gd name="T18" fmla="*/ 13 w 38"/>
                <a:gd name="T19" fmla="*/ 8 h 61"/>
                <a:gd name="T20" fmla="*/ 13 w 38"/>
                <a:gd name="T21" fmla="*/ 9 h 61"/>
                <a:gd name="T22" fmla="*/ 12 w 38"/>
                <a:gd name="T23" fmla="*/ 11 h 61"/>
                <a:gd name="T24" fmla="*/ 2 w 38"/>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61">
                  <a:moveTo>
                    <a:pt x="2" y="61"/>
                  </a:moveTo>
                  <a:cubicBezTo>
                    <a:pt x="2" y="58"/>
                    <a:pt x="4" y="52"/>
                    <a:pt x="4" y="50"/>
                  </a:cubicBezTo>
                  <a:cubicBezTo>
                    <a:pt x="12" y="27"/>
                    <a:pt x="30" y="10"/>
                    <a:pt x="37" y="4"/>
                  </a:cubicBezTo>
                  <a:cubicBezTo>
                    <a:pt x="37" y="3"/>
                    <a:pt x="38" y="2"/>
                    <a:pt x="37" y="1"/>
                  </a:cubicBezTo>
                  <a:cubicBezTo>
                    <a:pt x="37" y="0"/>
                    <a:pt x="36" y="0"/>
                    <a:pt x="35" y="0"/>
                  </a:cubicBezTo>
                  <a:cubicBezTo>
                    <a:pt x="20" y="1"/>
                    <a:pt x="20" y="1"/>
                    <a:pt x="20" y="1"/>
                  </a:cubicBezTo>
                  <a:cubicBezTo>
                    <a:pt x="20" y="1"/>
                    <a:pt x="19" y="1"/>
                    <a:pt x="18" y="2"/>
                  </a:cubicBezTo>
                  <a:cubicBezTo>
                    <a:pt x="18" y="2"/>
                    <a:pt x="18" y="2"/>
                    <a:pt x="18" y="2"/>
                  </a:cubicBezTo>
                  <a:cubicBezTo>
                    <a:pt x="15" y="5"/>
                    <a:pt x="15" y="5"/>
                    <a:pt x="15" y="5"/>
                  </a:cubicBezTo>
                  <a:cubicBezTo>
                    <a:pt x="15" y="6"/>
                    <a:pt x="14" y="7"/>
                    <a:pt x="13" y="8"/>
                  </a:cubicBezTo>
                  <a:cubicBezTo>
                    <a:pt x="13" y="8"/>
                    <a:pt x="13" y="8"/>
                    <a:pt x="13" y="9"/>
                  </a:cubicBezTo>
                  <a:cubicBezTo>
                    <a:pt x="12" y="11"/>
                    <a:pt x="12" y="11"/>
                    <a:pt x="12" y="11"/>
                  </a:cubicBezTo>
                  <a:cubicBezTo>
                    <a:pt x="8" y="17"/>
                    <a:pt x="0" y="36"/>
                    <a:pt x="2" y="61"/>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9" name="Freeform 17"/>
            <p:cNvSpPr>
              <a:spLocks/>
            </p:cNvSpPr>
            <p:nvPr userDrawn="1"/>
          </p:nvSpPr>
          <p:spPr bwMode="auto">
            <a:xfrm>
              <a:off x="5376249" y="2727320"/>
              <a:ext cx="118430" cy="216555"/>
            </a:xfrm>
            <a:custGeom>
              <a:avLst/>
              <a:gdLst>
                <a:gd name="T0" fmla="*/ 20 w 20"/>
                <a:gd name="T1" fmla="*/ 36 h 36"/>
                <a:gd name="T2" fmla="*/ 11 w 20"/>
                <a:gd name="T3" fmla="*/ 4 h 36"/>
                <a:gd name="T4" fmla="*/ 11 w 20"/>
                <a:gd name="T5" fmla="*/ 2 h 36"/>
                <a:gd name="T6" fmla="*/ 9 w 20"/>
                <a:gd name="T7" fmla="*/ 0 h 36"/>
                <a:gd name="T8" fmla="*/ 6 w 20"/>
                <a:gd name="T9" fmla="*/ 1 h 36"/>
                <a:gd name="T10" fmla="*/ 0 w 20"/>
                <a:gd name="T11" fmla="*/ 14 h 36"/>
                <a:gd name="T12" fmla="*/ 0 w 20"/>
                <a:gd name="T13" fmla="*/ 16 h 36"/>
                <a:gd name="T14" fmla="*/ 20 w 20"/>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6">
                  <a:moveTo>
                    <a:pt x="20" y="36"/>
                  </a:moveTo>
                  <a:cubicBezTo>
                    <a:pt x="20" y="36"/>
                    <a:pt x="12" y="22"/>
                    <a:pt x="11" y="4"/>
                  </a:cubicBezTo>
                  <a:cubicBezTo>
                    <a:pt x="11" y="2"/>
                    <a:pt x="11" y="2"/>
                    <a:pt x="11" y="2"/>
                  </a:cubicBezTo>
                  <a:cubicBezTo>
                    <a:pt x="11" y="1"/>
                    <a:pt x="10" y="0"/>
                    <a:pt x="9" y="0"/>
                  </a:cubicBezTo>
                  <a:cubicBezTo>
                    <a:pt x="8" y="0"/>
                    <a:pt x="7" y="0"/>
                    <a:pt x="6" y="1"/>
                  </a:cubicBezTo>
                  <a:cubicBezTo>
                    <a:pt x="3" y="6"/>
                    <a:pt x="0" y="14"/>
                    <a:pt x="0" y="14"/>
                  </a:cubicBezTo>
                  <a:cubicBezTo>
                    <a:pt x="0" y="15"/>
                    <a:pt x="0" y="16"/>
                    <a:pt x="0" y="16"/>
                  </a:cubicBezTo>
                  <a:cubicBezTo>
                    <a:pt x="4" y="25"/>
                    <a:pt x="20" y="36"/>
                    <a:pt x="20" y="36"/>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10" name="Freeform 18"/>
            <p:cNvSpPr>
              <a:spLocks/>
            </p:cNvSpPr>
            <p:nvPr userDrawn="1"/>
          </p:nvSpPr>
          <p:spPr bwMode="auto">
            <a:xfrm>
              <a:off x="5362714" y="3058921"/>
              <a:ext cx="125197" cy="209788"/>
            </a:xfrm>
            <a:custGeom>
              <a:avLst/>
              <a:gdLst>
                <a:gd name="T0" fmla="*/ 0 w 21"/>
                <a:gd name="T1" fmla="*/ 17 h 35"/>
                <a:gd name="T2" fmla="*/ 0 w 21"/>
                <a:gd name="T3" fmla="*/ 19 h 35"/>
                <a:gd name="T4" fmla="*/ 3 w 21"/>
                <a:gd name="T5" fmla="*/ 33 h 35"/>
                <a:gd name="T6" fmla="*/ 6 w 21"/>
                <a:gd name="T7" fmla="*/ 35 h 35"/>
                <a:gd name="T8" fmla="*/ 8 w 21"/>
                <a:gd name="T9" fmla="*/ 31 h 35"/>
                <a:gd name="T10" fmla="*/ 21 w 21"/>
                <a:gd name="T11" fmla="*/ 0 h 35"/>
                <a:gd name="T12" fmla="*/ 0 w 21"/>
                <a:gd name="T13" fmla="*/ 17 h 35"/>
              </a:gdLst>
              <a:ahLst/>
              <a:cxnLst>
                <a:cxn ang="0">
                  <a:pos x="T0" y="T1"/>
                </a:cxn>
                <a:cxn ang="0">
                  <a:pos x="T2" y="T3"/>
                </a:cxn>
                <a:cxn ang="0">
                  <a:pos x="T4" y="T5"/>
                </a:cxn>
                <a:cxn ang="0">
                  <a:pos x="T6" y="T7"/>
                </a:cxn>
                <a:cxn ang="0">
                  <a:pos x="T8" y="T9"/>
                </a:cxn>
                <a:cxn ang="0">
                  <a:pos x="T10" y="T11"/>
                </a:cxn>
                <a:cxn ang="0">
                  <a:pos x="T12" y="T13"/>
                </a:cxn>
              </a:cxnLst>
              <a:rect l="0" t="0" r="r" b="b"/>
              <a:pathLst>
                <a:path w="21" h="35">
                  <a:moveTo>
                    <a:pt x="0" y="17"/>
                  </a:moveTo>
                  <a:cubicBezTo>
                    <a:pt x="0" y="17"/>
                    <a:pt x="0" y="18"/>
                    <a:pt x="0" y="19"/>
                  </a:cubicBezTo>
                  <a:cubicBezTo>
                    <a:pt x="0" y="20"/>
                    <a:pt x="1" y="28"/>
                    <a:pt x="3" y="33"/>
                  </a:cubicBezTo>
                  <a:cubicBezTo>
                    <a:pt x="4" y="35"/>
                    <a:pt x="6" y="35"/>
                    <a:pt x="6" y="35"/>
                  </a:cubicBezTo>
                  <a:cubicBezTo>
                    <a:pt x="7" y="35"/>
                    <a:pt x="8" y="32"/>
                    <a:pt x="8" y="31"/>
                  </a:cubicBezTo>
                  <a:cubicBezTo>
                    <a:pt x="12" y="18"/>
                    <a:pt x="21" y="0"/>
                    <a:pt x="21" y="0"/>
                  </a:cubicBezTo>
                  <a:cubicBezTo>
                    <a:pt x="21" y="0"/>
                    <a:pt x="7" y="8"/>
                    <a:pt x="0" y="17"/>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11" name="Freeform 19"/>
            <p:cNvSpPr>
              <a:spLocks/>
            </p:cNvSpPr>
            <p:nvPr userDrawn="1"/>
          </p:nvSpPr>
          <p:spPr bwMode="auto">
            <a:xfrm>
              <a:off x="5504829" y="3069073"/>
              <a:ext cx="250392" cy="409426"/>
            </a:xfrm>
            <a:custGeom>
              <a:avLst/>
              <a:gdLst>
                <a:gd name="T0" fmla="*/ 36 w 42"/>
                <a:gd name="T1" fmla="*/ 56 h 68"/>
                <a:gd name="T2" fmla="*/ 35 w 42"/>
                <a:gd name="T3" fmla="*/ 55 h 68"/>
                <a:gd name="T4" fmla="*/ 35 w 42"/>
                <a:gd name="T5" fmla="*/ 55 h 68"/>
                <a:gd name="T6" fmla="*/ 5 w 42"/>
                <a:gd name="T7" fmla="*/ 0 h 68"/>
                <a:gd name="T8" fmla="*/ 22 w 42"/>
                <a:gd name="T9" fmla="*/ 67 h 68"/>
                <a:gd name="T10" fmla="*/ 23 w 42"/>
                <a:gd name="T11" fmla="*/ 68 h 68"/>
                <a:gd name="T12" fmla="*/ 23 w 42"/>
                <a:gd name="T13" fmla="*/ 68 h 68"/>
                <a:gd name="T14" fmla="*/ 23 w 42"/>
                <a:gd name="T15" fmla="*/ 68 h 68"/>
                <a:gd name="T16" fmla="*/ 40 w 42"/>
                <a:gd name="T17" fmla="*/ 65 h 68"/>
                <a:gd name="T18" fmla="*/ 41 w 42"/>
                <a:gd name="T19" fmla="*/ 65 h 68"/>
                <a:gd name="T20" fmla="*/ 42 w 42"/>
                <a:gd name="T21" fmla="*/ 64 h 68"/>
                <a:gd name="T22" fmla="*/ 41 w 42"/>
                <a:gd name="T23" fmla="*/ 61 h 68"/>
                <a:gd name="T24" fmla="*/ 36 w 42"/>
                <a:gd name="T25" fmla="*/ 5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68">
                  <a:moveTo>
                    <a:pt x="36" y="56"/>
                  </a:moveTo>
                  <a:cubicBezTo>
                    <a:pt x="35" y="55"/>
                    <a:pt x="35" y="55"/>
                    <a:pt x="35" y="55"/>
                  </a:cubicBezTo>
                  <a:cubicBezTo>
                    <a:pt x="35" y="55"/>
                    <a:pt x="35" y="55"/>
                    <a:pt x="35" y="55"/>
                  </a:cubicBezTo>
                  <a:cubicBezTo>
                    <a:pt x="9" y="29"/>
                    <a:pt x="5" y="0"/>
                    <a:pt x="5" y="0"/>
                  </a:cubicBezTo>
                  <a:cubicBezTo>
                    <a:pt x="5" y="0"/>
                    <a:pt x="0" y="43"/>
                    <a:pt x="22" y="67"/>
                  </a:cubicBezTo>
                  <a:cubicBezTo>
                    <a:pt x="22" y="68"/>
                    <a:pt x="22" y="68"/>
                    <a:pt x="23" y="68"/>
                  </a:cubicBezTo>
                  <a:cubicBezTo>
                    <a:pt x="23" y="68"/>
                    <a:pt x="23" y="68"/>
                    <a:pt x="23" y="68"/>
                  </a:cubicBezTo>
                  <a:cubicBezTo>
                    <a:pt x="23" y="68"/>
                    <a:pt x="23" y="68"/>
                    <a:pt x="23" y="68"/>
                  </a:cubicBezTo>
                  <a:cubicBezTo>
                    <a:pt x="40" y="65"/>
                    <a:pt x="40" y="65"/>
                    <a:pt x="40" y="65"/>
                  </a:cubicBezTo>
                  <a:cubicBezTo>
                    <a:pt x="41" y="65"/>
                    <a:pt x="41" y="65"/>
                    <a:pt x="41" y="65"/>
                  </a:cubicBezTo>
                  <a:cubicBezTo>
                    <a:pt x="41" y="65"/>
                    <a:pt x="42" y="64"/>
                    <a:pt x="42" y="64"/>
                  </a:cubicBezTo>
                  <a:cubicBezTo>
                    <a:pt x="42" y="63"/>
                    <a:pt x="42" y="62"/>
                    <a:pt x="41" y="61"/>
                  </a:cubicBezTo>
                  <a:cubicBezTo>
                    <a:pt x="40" y="60"/>
                    <a:pt x="39" y="59"/>
                    <a:pt x="36" y="56"/>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12" name="Freeform 20"/>
            <p:cNvSpPr>
              <a:spLocks/>
            </p:cNvSpPr>
            <p:nvPr userDrawn="1"/>
          </p:nvSpPr>
          <p:spPr bwMode="auto">
            <a:xfrm>
              <a:off x="5315343" y="2943876"/>
              <a:ext cx="165801" cy="98128"/>
            </a:xfrm>
            <a:custGeom>
              <a:avLst/>
              <a:gdLst>
                <a:gd name="T0" fmla="*/ 28 w 28"/>
                <a:gd name="T1" fmla="*/ 9 h 16"/>
                <a:gd name="T2" fmla="*/ 20 w 28"/>
                <a:gd name="T3" fmla="*/ 7 h 16"/>
                <a:gd name="T4" fmla="*/ 7 w 28"/>
                <a:gd name="T5" fmla="*/ 2 h 16"/>
                <a:gd name="T6" fmla="*/ 6 w 28"/>
                <a:gd name="T7" fmla="*/ 1 h 16"/>
                <a:gd name="T8" fmla="*/ 3 w 28"/>
                <a:gd name="T9" fmla="*/ 0 h 16"/>
                <a:gd name="T10" fmla="*/ 3 w 28"/>
                <a:gd name="T11" fmla="*/ 0 h 16"/>
                <a:gd name="T12" fmla="*/ 2 w 28"/>
                <a:gd name="T13" fmla="*/ 2 h 16"/>
                <a:gd name="T14" fmla="*/ 0 w 28"/>
                <a:gd name="T15" fmla="*/ 14 h 16"/>
                <a:gd name="T16" fmla="*/ 2 w 28"/>
                <a:gd name="T17" fmla="*/ 16 h 16"/>
                <a:gd name="T18" fmla="*/ 2 w 28"/>
                <a:gd name="T19" fmla="*/ 16 h 16"/>
                <a:gd name="T20" fmla="*/ 3 w 28"/>
                <a:gd name="T21" fmla="*/ 16 h 16"/>
                <a:gd name="T22" fmla="*/ 21 w 28"/>
                <a:gd name="T23" fmla="*/ 11 h 16"/>
                <a:gd name="T24" fmla="*/ 28 w 28"/>
                <a:gd name="T25"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16">
                  <a:moveTo>
                    <a:pt x="28" y="9"/>
                  </a:moveTo>
                  <a:cubicBezTo>
                    <a:pt x="20" y="7"/>
                    <a:pt x="20" y="7"/>
                    <a:pt x="20" y="7"/>
                  </a:cubicBezTo>
                  <a:cubicBezTo>
                    <a:pt x="18" y="7"/>
                    <a:pt x="10" y="5"/>
                    <a:pt x="7" y="2"/>
                  </a:cubicBezTo>
                  <a:cubicBezTo>
                    <a:pt x="6" y="1"/>
                    <a:pt x="6" y="1"/>
                    <a:pt x="6" y="1"/>
                  </a:cubicBezTo>
                  <a:cubicBezTo>
                    <a:pt x="5" y="0"/>
                    <a:pt x="4" y="0"/>
                    <a:pt x="3" y="0"/>
                  </a:cubicBezTo>
                  <a:cubicBezTo>
                    <a:pt x="3" y="0"/>
                    <a:pt x="3" y="0"/>
                    <a:pt x="3" y="0"/>
                  </a:cubicBezTo>
                  <a:cubicBezTo>
                    <a:pt x="3" y="0"/>
                    <a:pt x="2" y="1"/>
                    <a:pt x="2" y="2"/>
                  </a:cubicBezTo>
                  <a:cubicBezTo>
                    <a:pt x="1" y="4"/>
                    <a:pt x="0" y="12"/>
                    <a:pt x="0" y="14"/>
                  </a:cubicBezTo>
                  <a:cubicBezTo>
                    <a:pt x="1" y="15"/>
                    <a:pt x="1" y="15"/>
                    <a:pt x="2" y="16"/>
                  </a:cubicBezTo>
                  <a:cubicBezTo>
                    <a:pt x="2" y="16"/>
                    <a:pt x="2" y="16"/>
                    <a:pt x="2" y="16"/>
                  </a:cubicBezTo>
                  <a:cubicBezTo>
                    <a:pt x="3" y="16"/>
                    <a:pt x="3" y="16"/>
                    <a:pt x="3" y="16"/>
                  </a:cubicBezTo>
                  <a:cubicBezTo>
                    <a:pt x="6" y="15"/>
                    <a:pt x="16" y="12"/>
                    <a:pt x="21" y="11"/>
                  </a:cubicBezTo>
                  <a:lnTo>
                    <a:pt x="28" y="9"/>
                  </a:lnTo>
                  <a:close/>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grpSp>
      <p:sp>
        <p:nvSpPr>
          <p:cNvPr id="27" name="Segnaposto testo 2"/>
          <p:cNvSpPr>
            <a:spLocks noGrp="1"/>
          </p:cNvSpPr>
          <p:nvPr>
            <p:ph type="body" sz="quarter" idx="10" hasCustomPrompt="1"/>
          </p:nvPr>
        </p:nvSpPr>
        <p:spPr>
          <a:xfrm>
            <a:off x="490148" y="2663746"/>
            <a:ext cx="3455987" cy="216024"/>
          </a:xfrm>
          <a:prstGeom prst="rect">
            <a:avLst/>
          </a:prstGeom>
        </p:spPr>
        <p:txBody>
          <a:bodyPr/>
          <a:lstStyle>
            <a:lvl1pPr marL="0" indent="0">
              <a:lnSpc>
                <a:spcPts val="1100"/>
              </a:lnSpc>
              <a:buFontTx/>
              <a:buNone/>
              <a:defRPr sz="900" b="1"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a:t>Job Title</a:t>
            </a:r>
          </a:p>
        </p:txBody>
      </p:sp>
      <p:sp>
        <p:nvSpPr>
          <p:cNvPr id="29" name="Segnaposto testo 2"/>
          <p:cNvSpPr>
            <a:spLocks noGrp="1"/>
          </p:cNvSpPr>
          <p:nvPr>
            <p:ph type="body" sz="quarter" idx="11" hasCustomPrompt="1"/>
          </p:nvPr>
        </p:nvSpPr>
        <p:spPr>
          <a:xfrm>
            <a:off x="490148" y="2389510"/>
            <a:ext cx="3455987" cy="288032"/>
          </a:xfrm>
          <a:prstGeom prst="rect">
            <a:avLst/>
          </a:prstGeom>
        </p:spPr>
        <p:txBody>
          <a:bodyPr/>
          <a:lstStyle>
            <a:lvl1pPr marL="0" indent="0">
              <a:lnSpc>
                <a:spcPts val="1250"/>
              </a:lnSpc>
              <a:buFontTx/>
              <a:buNone/>
              <a:defRPr sz="1250" b="1"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err="1"/>
              <a:t>Name</a:t>
            </a:r>
            <a:r>
              <a:rPr lang="it-IT" dirty="0"/>
              <a:t> </a:t>
            </a:r>
            <a:r>
              <a:rPr lang="it-IT" dirty="0" err="1"/>
              <a:t>Surname</a:t>
            </a:r>
            <a:endParaRPr lang="it-IT" dirty="0"/>
          </a:p>
        </p:txBody>
      </p:sp>
      <p:sp>
        <p:nvSpPr>
          <p:cNvPr id="30" name="Segnaposto testo 2"/>
          <p:cNvSpPr>
            <a:spLocks noGrp="1"/>
          </p:cNvSpPr>
          <p:nvPr>
            <p:ph type="body" sz="quarter" idx="12" hasCustomPrompt="1"/>
          </p:nvPr>
        </p:nvSpPr>
        <p:spPr>
          <a:xfrm>
            <a:off x="490148" y="2863922"/>
            <a:ext cx="3455987" cy="303880"/>
          </a:xfrm>
          <a:prstGeom prst="rect">
            <a:avLst/>
          </a:prstGeom>
        </p:spPr>
        <p:txBody>
          <a:bodyPr/>
          <a:lstStyle>
            <a:lvl1pPr marL="0" indent="0">
              <a:lnSpc>
                <a:spcPts val="1100"/>
              </a:lnSpc>
              <a:buFontTx/>
              <a:buNone/>
              <a:defRPr sz="900" b="0"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a:t>name.surname@telespazio.com</a:t>
            </a:r>
          </a:p>
        </p:txBody>
      </p:sp>
      <p:sp>
        <p:nvSpPr>
          <p:cNvPr id="31" name="Segnaposto testo 2"/>
          <p:cNvSpPr>
            <a:spLocks noGrp="1"/>
          </p:cNvSpPr>
          <p:nvPr>
            <p:ph type="body" sz="quarter" idx="13" hasCustomPrompt="1"/>
          </p:nvPr>
        </p:nvSpPr>
        <p:spPr>
          <a:xfrm>
            <a:off x="490148" y="3801351"/>
            <a:ext cx="3455987" cy="216024"/>
          </a:xfrm>
          <a:prstGeom prst="rect">
            <a:avLst/>
          </a:prstGeom>
        </p:spPr>
        <p:txBody>
          <a:bodyPr/>
          <a:lstStyle>
            <a:lvl1pPr marL="0" indent="0">
              <a:lnSpc>
                <a:spcPts val="1100"/>
              </a:lnSpc>
              <a:buFontTx/>
              <a:buNone/>
              <a:defRPr sz="900" b="1"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a:t>Job Title</a:t>
            </a:r>
          </a:p>
        </p:txBody>
      </p:sp>
      <p:sp>
        <p:nvSpPr>
          <p:cNvPr id="32" name="Segnaposto testo 2"/>
          <p:cNvSpPr>
            <a:spLocks noGrp="1"/>
          </p:cNvSpPr>
          <p:nvPr>
            <p:ph type="body" sz="quarter" idx="14" hasCustomPrompt="1"/>
          </p:nvPr>
        </p:nvSpPr>
        <p:spPr>
          <a:xfrm>
            <a:off x="490148" y="3521713"/>
            <a:ext cx="3455987" cy="293632"/>
          </a:xfrm>
          <a:prstGeom prst="rect">
            <a:avLst/>
          </a:prstGeom>
        </p:spPr>
        <p:txBody>
          <a:bodyPr/>
          <a:lstStyle>
            <a:lvl1pPr marL="0" indent="0">
              <a:lnSpc>
                <a:spcPts val="1250"/>
              </a:lnSpc>
              <a:buFontTx/>
              <a:buNone/>
              <a:defRPr sz="1250" b="1"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err="1"/>
              <a:t>Name</a:t>
            </a:r>
            <a:r>
              <a:rPr lang="it-IT" dirty="0"/>
              <a:t> </a:t>
            </a:r>
            <a:r>
              <a:rPr lang="it-IT" dirty="0" err="1"/>
              <a:t>Surname</a:t>
            </a:r>
            <a:endParaRPr lang="it-IT" dirty="0"/>
          </a:p>
        </p:txBody>
      </p:sp>
      <p:sp>
        <p:nvSpPr>
          <p:cNvPr id="33" name="Segnaposto testo 2"/>
          <p:cNvSpPr>
            <a:spLocks noGrp="1"/>
          </p:cNvSpPr>
          <p:nvPr>
            <p:ph type="body" sz="quarter" idx="15" hasCustomPrompt="1"/>
          </p:nvPr>
        </p:nvSpPr>
        <p:spPr>
          <a:xfrm>
            <a:off x="490148" y="4001526"/>
            <a:ext cx="3455987" cy="221195"/>
          </a:xfrm>
          <a:prstGeom prst="rect">
            <a:avLst/>
          </a:prstGeom>
        </p:spPr>
        <p:txBody>
          <a:bodyPr/>
          <a:lstStyle>
            <a:lvl1pPr marL="0" marR="0" indent="0" algn="l" defTabSz="457200" rtl="0" eaLnBrk="0" fontAlgn="base" latinLnBrk="0" hangingPunct="0">
              <a:lnSpc>
                <a:spcPts val="1100"/>
              </a:lnSpc>
              <a:spcBef>
                <a:spcPct val="20000"/>
              </a:spcBef>
              <a:spcAft>
                <a:spcPct val="0"/>
              </a:spcAft>
              <a:buClrTx/>
              <a:buSzTx/>
              <a:buFontTx/>
              <a:buNone/>
              <a:tabLst/>
              <a:defRPr sz="900" b="0"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a:t>T +39 06 1234.567</a:t>
            </a:r>
          </a:p>
        </p:txBody>
      </p:sp>
      <p:sp>
        <p:nvSpPr>
          <p:cNvPr id="34" name="Segnaposto testo 2"/>
          <p:cNvSpPr>
            <a:spLocks noGrp="1"/>
          </p:cNvSpPr>
          <p:nvPr>
            <p:ph type="body" sz="quarter" idx="17" hasCustomPrompt="1"/>
          </p:nvPr>
        </p:nvSpPr>
        <p:spPr>
          <a:xfrm>
            <a:off x="4954644" y="2654193"/>
            <a:ext cx="3455987" cy="216024"/>
          </a:xfrm>
          <a:prstGeom prst="rect">
            <a:avLst/>
          </a:prstGeom>
        </p:spPr>
        <p:txBody>
          <a:bodyPr/>
          <a:lstStyle>
            <a:lvl1pPr marL="0" indent="0">
              <a:lnSpc>
                <a:spcPts val="1100"/>
              </a:lnSpc>
              <a:buFontTx/>
              <a:buNone/>
              <a:defRPr sz="900" b="1"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a:t>Job Title</a:t>
            </a:r>
          </a:p>
        </p:txBody>
      </p:sp>
      <p:sp>
        <p:nvSpPr>
          <p:cNvPr id="35" name="Segnaposto testo 2"/>
          <p:cNvSpPr>
            <a:spLocks noGrp="1"/>
          </p:cNvSpPr>
          <p:nvPr>
            <p:ph type="body" sz="quarter" idx="18" hasCustomPrompt="1"/>
          </p:nvPr>
        </p:nvSpPr>
        <p:spPr>
          <a:xfrm>
            <a:off x="4954644" y="2387131"/>
            <a:ext cx="3455987" cy="288032"/>
          </a:xfrm>
          <a:prstGeom prst="rect">
            <a:avLst/>
          </a:prstGeom>
        </p:spPr>
        <p:txBody>
          <a:bodyPr/>
          <a:lstStyle>
            <a:lvl1pPr marL="0" indent="0">
              <a:lnSpc>
                <a:spcPts val="1250"/>
              </a:lnSpc>
              <a:buFontTx/>
              <a:buNone/>
              <a:defRPr sz="1250" b="1"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err="1"/>
              <a:t>Name</a:t>
            </a:r>
            <a:r>
              <a:rPr lang="it-IT" dirty="0"/>
              <a:t> </a:t>
            </a:r>
            <a:r>
              <a:rPr lang="it-IT" dirty="0" err="1"/>
              <a:t>Surname</a:t>
            </a:r>
            <a:endParaRPr lang="it-IT" dirty="0"/>
          </a:p>
        </p:txBody>
      </p:sp>
      <p:sp>
        <p:nvSpPr>
          <p:cNvPr id="36" name="Segnaposto testo 2"/>
          <p:cNvSpPr>
            <a:spLocks noGrp="1"/>
          </p:cNvSpPr>
          <p:nvPr>
            <p:ph type="body" sz="quarter" idx="19" hasCustomPrompt="1"/>
          </p:nvPr>
        </p:nvSpPr>
        <p:spPr>
          <a:xfrm>
            <a:off x="4954644" y="2854369"/>
            <a:ext cx="3455987" cy="229382"/>
          </a:xfrm>
          <a:prstGeom prst="rect">
            <a:avLst/>
          </a:prstGeom>
        </p:spPr>
        <p:txBody>
          <a:bodyPr/>
          <a:lstStyle>
            <a:lvl1pPr marL="0" marR="0" indent="0" algn="l" defTabSz="457200" rtl="0" eaLnBrk="0" fontAlgn="base" latinLnBrk="0" hangingPunct="0">
              <a:lnSpc>
                <a:spcPts val="1100"/>
              </a:lnSpc>
              <a:spcBef>
                <a:spcPct val="20000"/>
              </a:spcBef>
              <a:spcAft>
                <a:spcPct val="0"/>
              </a:spcAft>
              <a:buClrTx/>
              <a:buSzTx/>
              <a:buFontTx/>
              <a:buNone/>
              <a:tabLst/>
              <a:defRPr sz="900" b="0"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a:t>T +39 06 1234.567</a:t>
            </a:r>
          </a:p>
        </p:txBody>
      </p:sp>
      <p:sp>
        <p:nvSpPr>
          <p:cNvPr id="37" name="Segnaposto testo 2"/>
          <p:cNvSpPr>
            <a:spLocks noGrp="1"/>
          </p:cNvSpPr>
          <p:nvPr>
            <p:ph type="body" sz="quarter" idx="20" hasCustomPrompt="1"/>
          </p:nvPr>
        </p:nvSpPr>
        <p:spPr>
          <a:xfrm>
            <a:off x="4954644" y="3712538"/>
            <a:ext cx="3455987" cy="370274"/>
          </a:xfrm>
          <a:prstGeom prst="rect">
            <a:avLst/>
          </a:prstGeom>
        </p:spPr>
        <p:txBody>
          <a:bodyPr/>
          <a:lstStyle>
            <a:lvl1pPr marL="0" indent="0">
              <a:lnSpc>
                <a:spcPts val="1100"/>
              </a:lnSpc>
              <a:buFontTx/>
              <a:buNone/>
              <a:defRPr sz="900" b="1"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err="1"/>
              <a:t>Lorem</a:t>
            </a:r>
            <a:r>
              <a:rPr lang="it-IT" dirty="0"/>
              <a:t> </a:t>
            </a:r>
            <a:r>
              <a:rPr lang="it-IT" dirty="0" err="1"/>
              <a:t>ipsum</a:t>
            </a:r>
            <a:r>
              <a:rPr lang="it-IT" dirty="0"/>
              <a:t> </a:t>
            </a:r>
            <a:r>
              <a:rPr lang="it-IT" dirty="0" err="1"/>
              <a:t>dolor</a:t>
            </a:r>
            <a:endParaRPr lang="it-IT" dirty="0"/>
          </a:p>
          <a:p>
            <a:pPr lvl="0"/>
            <a:r>
              <a:rPr lang="it-IT" dirty="0" err="1"/>
              <a:t>Sit</a:t>
            </a:r>
            <a:r>
              <a:rPr lang="it-IT" dirty="0"/>
              <a:t> </a:t>
            </a:r>
            <a:r>
              <a:rPr lang="it-IT" dirty="0" err="1"/>
              <a:t>amet</a:t>
            </a:r>
            <a:endParaRPr lang="it-IT" dirty="0"/>
          </a:p>
        </p:txBody>
      </p:sp>
      <p:sp>
        <p:nvSpPr>
          <p:cNvPr id="2" name="CasellaDiTesto 1"/>
          <p:cNvSpPr txBox="1"/>
          <p:nvPr userDrawn="1"/>
        </p:nvSpPr>
        <p:spPr>
          <a:xfrm>
            <a:off x="504976" y="1805497"/>
            <a:ext cx="11015227" cy="492443"/>
          </a:xfrm>
          <a:prstGeom prst="rect">
            <a:avLst/>
          </a:prstGeom>
          <a:noFill/>
        </p:spPr>
        <p:txBody>
          <a:bodyPr wrap="square" rtlCol="0">
            <a:spAutoFit/>
          </a:bodyPr>
          <a:lstStyle/>
          <a:p>
            <a:r>
              <a:rPr lang="it-IT" sz="2600" b="1" dirty="0" err="1">
                <a:solidFill>
                  <a:srgbClr val="5B6770"/>
                </a:solidFill>
              </a:rPr>
              <a:t>Contacts</a:t>
            </a:r>
            <a:endParaRPr lang="it-IT" sz="2600" b="1" dirty="0">
              <a:solidFill>
                <a:srgbClr val="5B6770"/>
              </a:solidFill>
            </a:endParaRPr>
          </a:p>
        </p:txBody>
      </p:sp>
      <p:sp>
        <p:nvSpPr>
          <p:cNvPr id="44" name="Segnaposto testo 2"/>
          <p:cNvSpPr>
            <a:spLocks noGrp="1"/>
          </p:cNvSpPr>
          <p:nvPr>
            <p:ph type="body" sz="quarter" idx="23" hasCustomPrompt="1"/>
          </p:nvPr>
        </p:nvSpPr>
        <p:spPr>
          <a:xfrm>
            <a:off x="490148" y="4240996"/>
            <a:ext cx="3455987" cy="214636"/>
          </a:xfrm>
          <a:prstGeom prst="rect">
            <a:avLst/>
          </a:prstGeom>
        </p:spPr>
        <p:txBody>
          <a:bodyPr/>
          <a:lstStyle>
            <a:lvl1pPr marL="0" marR="0" indent="0" algn="l" defTabSz="457200" rtl="0" eaLnBrk="0" fontAlgn="base" latinLnBrk="0" hangingPunct="0">
              <a:lnSpc>
                <a:spcPts val="1100"/>
              </a:lnSpc>
              <a:spcBef>
                <a:spcPct val="20000"/>
              </a:spcBef>
              <a:spcAft>
                <a:spcPct val="0"/>
              </a:spcAft>
              <a:buClrTx/>
              <a:buSzTx/>
              <a:buFontTx/>
              <a:buNone/>
              <a:tabLst/>
              <a:defRPr sz="900" b="0"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marL="0" marR="0" lvl="0" indent="0" algn="l" defTabSz="457200" rtl="0" eaLnBrk="0" fontAlgn="base" latinLnBrk="0" hangingPunct="0">
              <a:lnSpc>
                <a:spcPts val="1100"/>
              </a:lnSpc>
              <a:spcBef>
                <a:spcPct val="20000"/>
              </a:spcBef>
              <a:spcAft>
                <a:spcPct val="0"/>
              </a:spcAft>
              <a:buClrTx/>
              <a:buSzTx/>
              <a:buFontTx/>
              <a:buNone/>
              <a:tabLst/>
              <a:defRPr/>
            </a:pPr>
            <a:r>
              <a:rPr lang="it-IT" dirty="0"/>
              <a:t>M +39 000 1234.567</a:t>
            </a:r>
          </a:p>
        </p:txBody>
      </p:sp>
      <p:sp>
        <p:nvSpPr>
          <p:cNvPr id="47" name="Segnaposto testo 2"/>
          <p:cNvSpPr>
            <a:spLocks noGrp="1"/>
          </p:cNvSpPr>
          <p:nvPr>
            <p:ph type="body" sz="quarter" idx="24" hasCustomPrompt="1"/>
          </p:nvPr>
        </p:nvSpPr>
        <p:spPr>
          <a:xfrm>
            <a:off x="490148" y="4469596"/>
            <a:ext cx="3455987" cy="214636"/>
          </a:xfrm>
          <a:prstGeom prst="rect">
            <a:avLst/>
          </a:prstGeom>
        </p:spPr>
        <p:txBody>
          <a:bodyPr/>
          <a:lstStyle>
            <a:lvl1pPr marL="0" marR="0" indent="0" algn="l" defTabSz="457200" rtl="0" eaLnBrk="0" fontAlgn="base" latinLnBrk="0" hangingPunct="0">
              <a:lnSpc>
                <a:spcPts val="1100"/>
              </a:lnSpc>
              <a:spcBef>
                <a:spcPct val="20000"/>
              </a:spcBef>
              <a:spcAft>
                <a:spcPct val="0"/>
              </a:spcAft>
              <a:buClrTx/>
              <a:buSzTx/>
              <a:buFontTx/>
              <a:buNone/>
              <a:tabLst/>
              <a:defRPr sz="900" b="0"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a:t>name.surname@telespazio.com</a:t>
            </a:r>
          </a:p>
        </p:txBody>
      </p:sp>
      <p:sp>
        <p:nvSpPr>
          <p:cNvPr id="48" name="Segnaposto testo 2"/>
          <p:cNvSpPr>
            <a:spLocks noGrp="1"/>
          </p:cNvSpPr>
          <p:nvPr>
            <p:ph type="body" sz="quarter" idx="25" hasCustomPrompt="1"/>
          </p:nvPr>
        </p:nvSpPr>
        <p:spPr>
          <a:xfrm>
            <a:off x="4954644" y="3095898"/>
            <a:ext cx="3455987" cy="214636"/>
          </a:xfrm>
          <a:prstGeom prst="rect">
            <a:avLst/>
          </a:prstGeom>
        </p:spPr>
        <p:txBody>
          <a:bodyPr/>
          <a:lstStyle>
            <a:lvl1pPr marL="0" marR="0" indent="0" algn="l" defTabSz="457200" rtl="0" eaLnBrk="0" fontAlgn="base" latinLnBrk="0" hangingPunct="0">
              <a:lnSpc>
                <a:spcPts val="1100"/>
              </a:lnSpc>
              <a:spcBef>
                <a:spcPct val="20000"/>
              </a:spcBef>
              <a:spcAft>
                <a:spcPct val="0"/>
              </a:spcAft>
              <a:buClrTx/>
              <a:buSzTx/>
              <a:buFontTx/>
              <a:buNone/>
              <a:tabLst/>
              <a:defRPr sz="900" b="0"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marL="0" marR="0" lvl="0" indent="0" algn="l" defTabSz="457200" rtl="0" eaLnBrk="0" fontAlgn="base" latinLnBrk="0" hangingPunct="0">
              <a:lnSpc>
                <a:spcPts val="1100"/>
              </a:lnSpc>
              <a:spcBef>
                <a:spcPct val="20000"/>
              </a:spcBef>
              <a:spcAft>
                <a:spcPct val="0"/>
              </a:spcAft>
              <a:buClrTx/>
              <a:buSzTx/>
              <a:buFontTx/>
              <a:buNone/>
              <a:tabLst/>
              <a:defRPr/>
            </a:pPr>
            <a:r>
              <a:rPr lang="it-IT" dirty="0"/>
              <a:t>M +39 000 1234.567</a:t>
            </a:r>
          </a:p>
        </p:txBody>
      </p:sp>
      <p:sp>
        <p:nvSpPr>
          <p:cNvPr id="49" name="Segnaposto testo 2"/>
          <p:cNvSpPr>
            <a:spLocks noGrp="1"/>
          </p:cNvSpPr>
          <p:nvPr>
            <p:ph type="body" sz="quarter" idx="26" hasCustomPrompt="1"/>
          </p:nvPr>
        </p:nvSpPr>
        <p:spPr>
          <a:xfrm>
            <a:off x="4954644" y="3324498"/>
            <a:ext cx="3455987" cy="214636"/>
          </a:xfrm>
          <a:prstGeom prst="rect">
            <a:avLst/>
          </a:prstGeom>
        </p:spPr>
        <p:txBody>
          <a:bodyPr/>
          <a:lstStyle>
            <a:lvl1pPr marL="0" marR="0" indent="0" algn="l" defTabSz="457200" rtl="0" eaLnBrk="0" fontAlgn="base" latinLnBrk="0" hangingPunct="0">
              <a:lnSpc>
                <a:spcPts val="1100"/>
              </a:lnSpc>
              <a:spcBef>
                <a:spcPct val="20000"/>
              </a:spcBef>
              <a:spcAft>
                <a:spcPct val="0"/>
              </a:spcAft>
              <a:buClrTx/>
              <a:buSzTx/>
              <a:buFontTx/>
              <a:buNone/>
              <a:tabLst/>
              <a:defRPr sz="900" b="0"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a:t>name.surname@telespazio.com</a:t>
            </a:r>
          </a:p>
        </p:txBody>
      </p:sp>
      <p:sp>
        <p:nvSpPr>
          <p:cNvPr id="54" name="Segnaposto testo 2"/>
          <p:cNvSpPr>
            <a:spLocks noGrp="1"/>
          </p:cNvSpPr>
          <p:nvPr>
            <p:ph type="body" sz="quarter" idx="27" hasCustomPrompt="1"/>
          </p:nvPr>
        </p:nvSpPr>
        <p:spPr>
          <a:xfrm>
            <a:off x="4954644" y="4076205"/>
            <a:ext cx="3455987" cy="229382"/>
          </a:xfrm>
          <a:prstGeom prst="rect">
            <a:avLst/>
          </a:prstGeom>
        </p:spPr>
        <p:txBody>
          <a:bodyPr/>
          <a:lstStyle>
            <a:lvl1pPr marL="0" marR="0" indent="0" algn="l" defTabSz="457200" rtl="0" eaLnBrk="0" fontAlgn="base" latinLnBrk="0" hangingPunct="0">
              <a:lnSpc>
                <a:spcPts val="1100"/>
              </a:lnSpc>
              <a:spcBef>
                <a:spcPct val="20000"/>
              </a:spcBef>
              <a:spcAft>
                <a:spcPct val="0"/>
              </a:spcAft>
              <a:buClrTx/>
              <a:buSzTx/>
              <a:buFontTx/>
              <a:buNone/>
              <a:tabLst/>
              <a:defRPr sz="900" b="0"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a:t>T +39 06 1234.567</a:t>
            </a:r>
          </a:p>
        </p:txBody>
      </p:sp>
      <p:sp>
        <p:nvSpPr>
          <p:cNvPr id="55" name="Segnaposto testo 2"/>
          <p:cNvSpPr>
            <a:spLocks noGrp="1"/>
          </p:cNvSpPr>
          <p:nvPr>
            <p:ph type="body" sz="quarter" idx="28" hasCustomPrompt="1"/>
          </p:nvPr>
        </p:nvSpPr>
        <p:spPr>
          <a:xfrm>
            <a:off x="4954644" y="4317734"/>
            <a:ext cx="3455987" cy="214636"/>
          </a:xfrm>
          <a:prstGeom prst="rect">
            <a:avLst/>
          </a:prstGeom>
        </p:spPr>
        <p:txBody>
          <a:bodyPr/>
          <a:lstStyle>
            <a:lvl1pPr marL="0" marR="0" indent="0" algn="l" defTabSz="457200" rtl="0" eaLnBrk="0" fontAlgn="base" latinLnBrk="0" hangingPunct="0">
              <a:lnSpc>
                <a:spcPts val="1100"/>
              </a:lnSpc>
              <a:spcBef>
                <a:spcPct val="20000"/>
              </a:spcBef>
              <a:spcAft>
                <a:spcPct val="0"/>
              </a:spcAft>
              <a:buClrTx/>
              <a:buSzTx/>
              <a:buFontTx/>
              <a:buNone/>
              <a:tabLst/>
              <a:defRPr sz="900" b="0"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marL="0" marR="0" lvl="0" indent="0" algn="l" defTabSz="457200" rtl="0" eaLnBrk="0" fontAlgn="base" latinLnBrk="0" hangingPunct="0">
              <a:lnSpc>
                <a:spcPts val="1100"/>
              </a:lnSpc>
              <a:spcBef>
                <a:spcPct val="20000"/>
              </a:spcBef>
              <a:spcAft>
                <a:spcPct val="0"/>
              </a:spcAft>
              <a:buClrTx/>
              <a:buSzTx/>
              <a:buFontTx/>
              <a:buNone/>
              <a:tabLst/>
              <a:defRPr/>
            </a:pPr>
            <a:r>
              <a:rPr lang="it-IT" dirty="0"/>
              <a:t>M +39 000 1234.567</a:t>
            </a:r>
          </a:p>
        </p:txBody>
      </p:sp>
      <p:sp>
        <p:nvSpPr>
          <p:cNvPr id="56" name="Segnaposto testo 2"/>
          <p:cNvSpPr>
            <a:spLocks noGrp="1"/>
          </p:cNvSpPr>
          <p:nvPr>
            <p:ph type="body" sz="quarter" idx="29" hasCustomPrompt="1"/>
          </p:nvPr>
        </p:nvSpPr>
        <p:spPr>
          <a:xfrm>
            <a:off x="4954644" y="4546334"/>
            <a:ext cx="3455987" cy="214636"/>
          </a:xfrm>
          <a:prstGeom prst="rect">
            <a:avLst/>
          </a:prstGeom>
        </p:spPr>
        <p:txBody>
          <a:bodyPr/>
          <a:lstStyle>
            <a:lvl1pPr marL="0" marR="0" indent="0" algn="l" defTabSz="457200" rtl="0" eaLnBrk="0" fontAlgn="base" latinLnBrk="0" hangingPunct="0">
              <a:lnSpc>
                <a:spcPts val="1100"/>
              </a:lnSpc>
              <a:spcBef>
                <a:spcPct val="20000"/>
              </a:spcBef>
              <a:spcAft>
                <a:spcPct val="0"/>
              </a:spcAft>
              <a:buClrTx/>
              <a:buSzTx/>
              <a:buFontTx/>
              <a:buNone/>
              <a:tabLst/>
              <a:defRPr sz="900" b="0" i="0">
                <a:solidFill>
                  <a:srgbClr val="5B6770"/>
                </a:solidFill>
                <a:latin typeface="Arial" panose="020B0604020202020204" pitchFamily="34" charset="0"/>
                <a:ea typeface="Arial" panose="020B0604020202020204" pitchFamily="34" charset="0"/>
                <a:cs typeface="Arial" panose="020B0604020202020204" pitchFamily="34" charset="0"/>
              </a:defRPr>
            </a:lvl1pPr>
            <a:lvl2pPr marL="457200" indent="0">
              <a:buFontTx/>
              <a:buNone/>
              <a:defRPr sz="1050" b="1" i="0">
                <a:solidFill>
                  <a:schemeClr val="tx1">
                    <a:lumMod val="65000"/>
                    <a:lumOff val="35000"/>
                  </a:schemeClr>
                </a:solidFill>
                <a:latin typeface="Arial" charset="0"/>
                <a:ea typeface="Arial" charset="0"/>
                <a:cs typeface="Arial" charset="0"/>
              </a:defRPr>
            </a:lvl2pPr>
            <a:lvl3pPr marL="914400" indent="0">
              <a:buFontTx/>
              <a:buNone/>
              <a:defRPr sz="1050" b="1" i="0">
                <a:solidFill>
                  <a:schemeClr val="tx1">
                    <a:lumMod val="65000"/>
                    <a:lumOff val="35000"/>
                  </a:schemeClr>
                </a:solidFill>
                <a:latin typeface="Arial" charset="0"/>
                <a:ea typeface="Arial" charset="0"/>
                <a:cs typeface="Arial" charset="0"/>
              </a:defRPr>
            </a:lvl3pPr>
            <a:lvl4pPr marL="1371600" indent="0">
              <a:buFontTx/>
              <a:buNone/>
              <a:defRPr sz="1050" b="1" i="0">
                <a:solidFill>
                  <a:schemeClr val="tx1">
                    <a:lumMod val="65000"/>
                    <a:lumOff val="35000"/>
                  </a:schemeClr>
                </a:solidFill>
                <a:latin typeface="Arial" charset="0"/>
                <a:ea typeface="Arial" charset="0"/>
                <a:cs typeface="Arial" charset="0"/>
              </a:defRPr>
            </a:lvl4pPr>
            <a:lvl5pPr marL="1828800" indent="0">
              <a:buFontTx/>
              <a:buNone/>
              <a:defRPr sz="1050" b="1" i="0">
                <a:solidFill>
                  <a:schemeClr val="tx1">
                    <a:lumMod val="65000"/>
                    <a:lumOff val="35000"/>
                  </a:schemeClr>
                </a:solidFill>
                <a:latin typeface="Arial" charset="0"/>
                <a:ea typeface="Arial" charset="0"/>
                <a:cs typeface="Arial" charset="0"/>
              </a:defRPr>
            </a:lvl5pPr>
          </a:lstStyle>
          <a:p>
            <a:pPr lvl="0"/>
            <a:r>
              <a:rPr lang="it-IT" dirty="0"/>
              <a:t>name.surname@telespazio.com</a:t>
            </a:r>
          </a:p>
        </p:txBody>
      </p:sp>
      <p:pic>
        <p:nvPicPr>
          <p:cNvPr id="41" name="Imagen 4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84232" y="260648"/>
            <a:ext cx="3708000" cy="806858"/>
          </a:xfrm>
          <a:prstGeom prst="rect">
            <a:avLst/>
          </a:prstGeom>
        </p:spPr>
      </p:pic>
    </p:spTree>
    <p:extLst>
      <p:ext uri="{BB962C8B-B14F-4D97-AF65-F5344CB8AC3E}">
        <p14:creationId xmlns:p14="http://schemas.microsoft.com/office/powerpoint/2010/main" val="3966269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usura e ringraziamenti">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xmlns="" id="{87955F23-1D39-834E-A409-9AC17BD76844}"/>
              </a:ext>
            </a:extLst>
          </p:cNvPr>
          <p:cNvSpPr>
            <a:spLocks noGrp="1"/>
          </p:cNvSpPr>
          <p:nvPr>
            <p:ph type="dt" sz="half" idx="10"/>
          </p:nvPr>
        </p:nvSpPr>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BC415F7B-CE6E-6D4A-B5AB-BDDDCD956C2F}"/>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CAEF8AF7-5DF2-EB49-AC54-6BEB41FC7F07}"/>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
        <p:nvSpPr>
          <p:cNvPr id="7" name="Título 1">
            <a:extLst>
              <a:ext uri="{FF2B5EF4-FFF2-40B4-BE49-F238E27FC236}">
                <a16:creationId xmlns:a16="http://schemas.microsoft.com/office/drawing/2014/main" xmlns="" id="{7609FFF5-262F-BE4B-9727-825EDD3DA84A}"/>
              </a:ext>
            </a:extLst>
          </p:cNvPr>
          <p:cNvSpPr>
            <a:spLocks noGrp="1"/>
          </p:cNvSpPr>
          <p:nvPr>
            <p:ph type="title" hasCustomPrompt="1"/>
          </p:nvPr>
        </p:nvSpPr>
        <p:spPr>
          <a:xfrm>
            <a:off x="363220" y="2013745"/>
            <a:ext cx="11465560" cy="1325563"/>
          </a:xfrm>
          <a:prstGeom prst="rect">
            <a:avLst/>
          </a:prstGeom>
          <a:noFill/>
        </p:spPr>
        <p:txBody>
          <a:bodyPr/>
          <a:lstStyle>
            <a:lvl1pPr algn="ctr">
              <a:defRPr b="0" i="0">
                <a:solidFill>
                  <a:srgbClr val="DEC9A2"/>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8" name="Marcador de contenido 2">
            <a:extLst>
              <a:ext uri="{FF2B5EF4-FFF2-40B4-BE49-F238E27FC236}">
                <a16:creationId xmlns:a16="http://schemas.microsoft.com/office/drawing/2014/main" xmlns="" id="{37BDC73D-88AC-3D46-B0FC-8933DC5B58A9}"/>
              </a:ext>
            </a:extLst>
          </p:cNvPr>
          <p:cNvSpPr>
            <a:spLocks noGrp="1"/>
          </p:cNvSpPr>
          <p:nvPr>
            <p:ph idx="1" hasCustomPrompt="1"/>
          </p:nvPr>
        </p:nvSpPr>
        <p:spPr>
          <a:xfrm>
            <a:off x="363220" y="3518693"/>
            <a:ext cx="11465560" cy="1137921"/>
          </a:xfrm>
          <a:prstGeom prst="rect">
            <a:avLst/>
          </a:prstGeom>
        </p:spPr>
        <p:txBody>
          <a:bodyPr>
            <a:normAutofit/>
          </a:bodyPr>
          <a:lstStyle>
            <a:lvl1pPr marL="0" indent="0" algn="ctr">
              <a:buNone/>
              <a:defRPr sz="2400" b="0" i="0">
                <a:solidFill>
                  <a:schemeClr val="bg1"/>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3174520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xmlns="" id="{87955F23-1D39-834E-A409-9AC17BD76844}"/>
              </a:ext>
            </a:extLst>
          </p:cNvPr>
          <p:cNvSpPr>
            <a:spLocks noGrp="1"/>
          </p:cNvSpPr>
          <p:nvPr>
            <p:ph type="dt" sz="half" idx="10"/>
          </p:nvPr>
        </p:nvSpPr>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BC415F7B-CE6E-6D4A-B5AB-BDDDCD956C2F}"/>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CAEF8AF7-5DF2-EB49-AC54-6BEB41FC7F07}"/>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
        <p:nvSpPr>
          <p:cNvPr id="12" name="Título 1">
            <a:extLst>
              <a:ext uri="{FF2B5EF4-FFF2-40B4-BE49-F238E27FC236}">
                <a16:creationId xmlns:a16="http://schemas.microsoft.com/office/drawing/2014/main" xmlns="" id="{D23CAB6B-7A5A-6B4E-A033-229957EF0369}"/>
              </a:ext>
            </a:extLst>
          </p:cNvPr>
          <p:cNvSpPr>
            <a:spLocks noGrp="1"/>
          </p:cNvSpPr>
          <p:nvPr>
            <p:ph type="title" hasCustomPrompt="1"/>
          </p:nvPr>
        </p:nvSpPr>
        <p:spPr>
          <a:xfrm>
            <a:off x="363220" y="1964531"/>
            <a:ext cx="11465560" cy="1325563"/>
          </a:xfrm>
          <a:prstGeom prst="rect">
            <a:avLst/>
          </a:prstGeom>
          <a:noFill/>
        </p:spPr>
        <p:txBody>
          <a:bodyPr/>
          <a:lstStyle>
            <a:lvl1pPr algn="ctr">
              <a:defRPr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3" name="Marcador de contenido 2">
            <a:extLst>
              <a:ext uri="{FF2B5EF4-FFF2-40B4-BE49-F238E27FC236}">
                <a16:creationId xmlns:a16="http://schemas.microsoft.com/office/drawing/2014/main" xmlns="" id="{C92E3075-A055-6542-91AB-F62814FD3EF7}"/>
              </a:ext>
            </a:extLst>
          </p:cNvPr>
          <p:cNvSpPr>
            <a:spLocks noGrp="1"/>
          </p:cNvSpPr>
          <p:nvPr>
            <p:ph idx="1" hasCustomPrompt="1"/>
          </p:nvPr>
        </p:nvSpPr>
        <p:spPr>
          <a:xfrm>
            <a:off x="363220" y="3429001"/>
            <a:ext cx="11465560" cy="1137921"/>
          </a:xfrm>
          <a:prstGeom prst="rect">
            <a:avLst/>
          </a:prstGeom>
        </p:spPr>
        <p:txBody>
          <a:bodyPr>
            <a:normAutofit/>
          </a:bodyPr>
          <a:lstStyle>
            <a:lvl1pPr marL="0" indent="0" algn="ctr">
              <a:buNone/>
              <a:defRPr sz="2400" b="0" i="0">
                <a:solidFill>
                  <a:srgbClr val="BC945A"/>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4095657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xmlns="" id="{A5DCD591-614A-7548-8788-7FD7534F105A}"/>
              </a:ext>
            </a:extLst>
          </p:cNvPr>
          <p:cNvSpPr>
            <a:spLocks noGrp="1"/>
          </p:cNvSpPr>
          <p:nvPr>
            <p:ph type="title" hasCustomPrompt="1"/>
          </p:nvPr>
        </p:nvSpPr>
        <p:spPr>
          <a:xfrm>
            <a:off x="5496560" y="996581"/>
            <a:ext cx="5720080" cy="2852737"/>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xmlns="" id="{33049571-67D9-7C4A-95BE-A7944144561A}"/>
              </a:ext>
            </a:extLst>
          </p:cNvPr>
          <p:cNvSpPr>
            <a:spLocks noGrp="1"/>
          </p:cNvSpPr>
          <p:nvPr>
            <p:ph type="dt" sz="half" idx="10"/>
          </p:nvPr>
        </p:nvSpPr>
        <p:spPr>
          <a:xfrm>
            <a:off x="838200" y="6356351"/>
            <a:ext cx="2743200" cy="365125"/>
          </a:xfrm>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10" name="Marcador de pie de página 4">
            <a:extLst>
              <a:ext uri="{FF2B5EF4-FFF2-40B4-BE49-F238E27FC236}">
                <a16:creationId xmlns:a16="http://schemas.microsoft.com/office/drawing/2014/main" xmlns="" id="{4666AA57-9D0D-3640-9528-8B3DEDC6C971}"/>
              </a:ext>
            </a:extLst>
          </p:cNvPr>
          <p:cNvSpPr>
            <a:spLocks noGrp="1"/>
          </p:cNvSpPr>
          <p:nvPr>
            <p:ph type="ftr" sz="quarter" idx="11"/>
          </p:nvPr>
        </p:nvSpPr>
        <p:spPr>
          <a:xfrm>
            <a:off x="4038600" y="6356351"/>
            <a:ext cx="4114800" cy="365125"/>
          </a:xfrm>
        </p:spPr>
        <p:txBody>
          <a:bodyPr/>
          <a:lstStyle/>
          <a:p>
            <a:endParaRPr lang="es-MX">
              <a:solidFill>
                <a:prstClr val="black">
                  <a:tint val="75000"/>
                </a:prstClr>
              </a:solidFill>
            </a:endParaRPr>
          </a:p>
        </p:txBody>
      </p:sp>
      <p:sp>
        <p:nvSpPr>
          <p:cNvPr id="11" name="Marcador de número de diapositiva 5">
            <a:extLst>
              <a:ext uri="{FF2B5EF4-FFF2-40B4-BE49-F238E27FC236}">
                <a16:creationId xmlns:a16="http://schemas.microsoft.com/office/drawing/2014/main" xmlns="" id="{BFB13A88-D95D-D640-A28D-F449DDA4C908}"/>
              </a:ext>
            </a:extLst>
          </p:cNvPr>
          <p:cNvSpPr>
            <a:spLocks noGrp="1"/>
          </p:cNvSpPr>
          <p:nvPr>
            <p:ph type="sldNum" sz="quarter" idx="12"/>
          </p:nvPr>
        </p:nvSpPr>
        <p:spPr>
          <a:xfrm>
            <a:off x="8610600" y="6356351"/>
            <a:ext cx="2743200" cy="365125"/>
          </a:xfrm>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Tree>
    <p:extLst>
      <p:ext uri="{BB962C8B-B14F-4D97-AF65-F5344CB8AC3E}">
        <p14:creationId xmlns:p14="http://schemas.microsoft.com/office/powerpoint/2010/main" val="9399812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xmlns="" id="{D4A1ADC4-8F9E-7348-816F-C00C9B82A7D0}"/>
              </a:ext>
            </a:extLst>
          </p:cNvPr>
          <p:cNvSpPr>
            <a:spLocks noGrp="1"/>
          </p:cNvSpPr>
          <p:nvPr>
            <p:ph type="dt" sz="half" idx="10"/>
          </p:nvPr>
        </p:nvSpPr>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4" name="Marcador de pie de página 3">
            <a:extLst>
              <a:ext uri="{FF2B5EF4-FFF2-40B4-BE49-F238E27FC236}">
                <a16:creationId xmlns:a16="http://schemas.microsoft.com/office/drawing/2014/main" xmlns="" id="{8CB84907-060D-AF46-94EB-77E9E6992FD3}"/>
              </a:ext>
            </a:extLst>
          </p:cNvPr>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a:extLst>
              <a:ext uri="{FF2B5EF4-FFF2-40B4-BE49-F238E27FC236}">
                <a16:creationId xmlns:a16="http://schemas.microsoft.com/office/drawing/2014/main" xmlns="" id="{BBA9FE25-529C-C643-8C50-F8F91B5ABAA5}"/>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
        <p:nvSpPr>
          <p:cNvPr id="6" name="Título 1">
            <a:extLst>
              <a:ext uri="{FF2B5EF4-FFF2-40B4-BE49-F238E27FC236}">
                <a16:creationId xmlns:a16="http://schemas.microsoft.com/office/drawing/2014/main" xmlns="" id="{4F2DB6AC-9A7C-414E-AFE4-4F5933719B80}"/>
              </a:ext>
            </a:extLst>
          </p:cNvPr>
          <p:cNvSpPr>
            <a:spLocks noGrp="1"/>
          </p:cNvSpPr>
          <p:nvPr>
            <p:ph type="title" hasCustomPrompt="1"/>
          </p:nvPr>
        </p:nvSpPr>
        <p:spPr>
          <a:xfrm>
            <a:off x="381000" y="562928"/>
            <a:ext cx="11424920" cy="1060859"/>
          </a:xfrm>
          <a:prstGeom prst="rect">
            <a:avLst/>
          </a:prstGeom>
          <a:noFill/>
        </p:spPr>
        <p:txBody>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7" name="Marcador de contenido 2">
            <a:extLst>
              <a:ext uri="{FF2B5EF4-FFF2-40B4-BE49-F238E27FC236}">
                <a16:creationId xmlns:a16="http://schemas.microsoft.com/office/drawing/2014/main" xmlns="" id="{2DC9B4D7-BCB7-EC4E-BF24-EDB3A3819008}"/>
              </a:ext>
            </a:extLst>
          </p:cNvPr>
          <p:cNvSpPr>
            <a:spLocks noGrp="1"/>
          </p:cNvSpPr>
          <p:nvPr>
            <p:ph idx="1" hasCustomPrompt="1"/>
          </p:nvPr>
        </p:nvSpPr>
        <p:spPr>
          <a:xfrm>
            <a:off x="381002" y="1865811"/>
            <a:ext cx="5532119"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8" name="Marcador de contenido 2">
            <a:extLst>
              <a:ext uri="{FF2B5EF4-FFF2-40B4-BE49-F238E27FC236}">
                <a16:creationId xmlns:a16="http://schemas.microsoft.com/office/drawing/2014/main" xmlns="" id="{71A72765-293D-3444-BD4D-E3F78760BD64}"/>
              </a:ext>
            </a:extLst>
          </p:cNvPr>
          <p:cNvSpPr>
            <a:spLocks noGrp="1"/>
          </p:cNvSpPr>
          <p:nvPr>
            <p:ph idx="13" hasCustomPrompt="1"/>
          </p:nvPr>
        </p:nvSpPr>
        <p:spPr>
          <a:xfrm>
            <a:off x="6233160" y="1865811"/>
            <a:ext cx="5572760"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10648102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9FCE891-2873-1849-A37C-A2CF6D30A712}"/>
              </a:ext>
            </a:extLst>
          </p:cNvPr>
          <p:cNvSpPr>
            <a:spLocks noGrp="1"/>
          </p:cNvSpPr>
          <p:nvPr>
            <p:ph type="title" hasCustomPrompt="1"/>
          </p:nvPr>
        </p:nvSpPr>
        <p:spPr>
          <a:xfrm>
            <a:off x="381000" y="562928"/>
            <a:ext cx="11424920" cy="1325563"/>
          </a:xfrm>
          <a:prstGeom prst="rect">
            <a:avLst/>
          </a:prstGeom>
          <a:noFill/>
        </p:spPr>
        <p:txBody>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3" name="Marcador de contenido 2">
            <a:extLst>
              <a:ext uri="{FF2B5EF4-FFF2-40B4-BE49-F238E27FC236}">
                <a16:creationId xmlns:a16="http://schemas.microsoft.com/office/drawing/2014/main" xmlns="" id="{2FA68CFE-9BDE-AC4E-8BE5-D2C5E6BBFBD0}"/>
              </a:ext>
            </a:extLst>
          </p:cNvPr>
          <p:cNvSpPr>
            <a:spLocks noGrp="1"/>
          </p:cNvSpPr>
          <p:nvPr>
            <p:ph idx="1" hasCustomPrompt="1"/>
          </p:nvPr>
        </p:nvSpPr>
        <p:spPr>
          <a:xfrm>
            <a:off x="381002" y="2072640"/>
            <a:ext cx="5532119"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xmlns="" id="{10925D57-13C7-9F4C-8624-F76047773ED5}"/>
              </a:ext>
            </a:extLst>
          </p:cNvPr>
          <p:cNvSpPr>
            <a:spLocks noGrp="1"/>
          </p:cNvSpPr>
          <p:nvPr>
            <p:ph type="dt" sz="half" idx="10"/>
          </p:nvPr>
        </p:nvSpPr>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D234E0C4-F0C1-0847-AC2A-7AC9F10BD503}"/>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857F4766-DB6B-3D42-A920-905F1728E9C3}"/>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
        <p:nvSpPr>
          <p:cNvPr id="7" name="Marcador de contenido 2">
            <a:extLst>
              <a:ext uri="{FF2B5EF4-FFF2-40B4-BE49-F238E27FC236}">
                <a16:creationId xmlns:a16="http://schemas.microsoft.com/office/drawing/2014/main" xmlns="" id="{34669C8D-E6AE-DD4A-AC37-D27A5118864B}"/>
              </a:ext>
            </a:extLst>
          </p:cNvPr>
          <p:cNvSpPr>
            <a:spLocks noGrp="1"/>
          </p:cNvSpPr>
          <p:nvPr>
            <p:ph idx="13" hasCustomPrompt="1"/>
          </p:nvPr>
        </p:nvSpPr>
        <p:spPr>
          <a:xfrm>
            <a:off x="6233160" y="2072640"/>
            <a:ext cx="5572760"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3891663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4_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9FCE891-2873-1849-A37C-A2CF6D30A712}"/>
              </a:ext>
            </a:extLst>
          </p:cNvPr>
          <p:cNvSpPr>
            <a:spLocks noGrp="1"/>
          </p:cNvSpPr>
          <p:nvPr>
            <p:ph type="title" hasCustomPrompt="1"/>
          </p:nvPr>
        </p:nvSpPr>
        <p:spPr>
          <a:xfrm>
            <a:off x="398780" y="568860"/>
            <a:ext cx="4155440" cy="1325563"/>
          </a:xfrm>
          <a:prstGeom prst="rect">
            <a:avLst/>
          </a:prstGeom>
          <a:noFill/>
        </p:spPr>
        <p:txBody>
          <a:bodyPr>
            <a:normAutofit/>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3" name="Marcador de contenido 2">
            <a:extLst>
              <a:ext uri="{FF2B5EF4-FFF2-40B4-BE49-F238E27FC236}">
                <a16:creationId xmlns:a16="http://schemas.microsoft.com/office/drawing/2014/main" xmlns="" id="{2FA68CFE-9BDE-AC4E-8BE5-D2C5E6BBFBD0}"/>
              </a:ext>
            </a:extLst>
          </p:cNvPr>
          <p:cNvSpPr>
            <a:spLocks noGrp="1"/>
          </p:cNvSpPr>
          <p:nvPr>
            <p:ph idx="1" hasCustomPrompt="1"/>
          </p:nvPr>
        </p:nvSpPr>
        <p:spPr>
          <a:xfrm>
            <a:off x="5029200" y="1825625"/>
            <a:ext cx="6324600" cy="4351339"/>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xmlns="" id="{10925D57-13C7-9F4C-8624-F76047773ED5}"/>
              </a:ext>
            </a:extLst>
          </p:cNvPr>
          <p:cNvSpPr>
            <a:spLocks noGrp="1"/>
          </p:cNvSpPr>
          <p:nvPr>
            <p:ph type="dt" sz="half" idx="10"/>
          </p:nvPr>
        </p:nvSpPr>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D234E0C4-F0C1-0847-AC2A-7AC9F10BD503}"/>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857F4766-DB6B-3D42-A920-905F1728E9C3}"/>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Tree>
    <p:extLst>
      <p:ext uri="{BB962C8B-B14F-4D97-AF65-F5344CB8AC3E}">
        <p14:creationId xmlns:p14="http://schemas.microsoft.com/office/powerpoint/2010/main" val="29672533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5_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9FCE891-2873-1849-A37C-A2CF6D30A712}"/>
              </a:ext>
            </a:extLst>
          </p:cNvPr>
          <p:cNvSpPr>
            <a:spLocks noGrp="1"/>
          </p:cNvSpPr>
          <p:nvPr>
            <p:ph type="title" hasCustomPrompt="1"/>
          </p:nvPr>
        </p:nvSpPr>
        <p:spPr>
          <a:xfrm>
            <a:off x="426720" y="555683"/>
            <a:ext cx="4114800" cy="1029144"/>
          </a:xfrm>
          <a:prstGeom prst="rect">
            <a:avLst/>
          </a:prstGeom>
          <a:noFill/>
        </p:spPr>
        <p:txBody>
          <a:bodyPr>
            <a:noAutofit/>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3" name="Marcador de contenido 2">
            <a:extLst>
              <a:ext uri="{FF2B5EF4-FFF2-40B4-BE49-F238E27FC236}">
                <a16:creationId xmlns:a16="http://schemas.microsoft.com/office/drawing/2014/main" xmlns="" id="{2FA68CFE-9BDE-AC4E-8BE5-D2C5E6BBFBD0}"/>
              </a:ext>
            </a:extLst>
          </p:cNvPr>
          <p:cNvSpPr>
            <a:spLocks noGrp="1"/>
          </p:cNvSpPr>
          <p:nvPr>
            <p:ph idx="1" hasCustomPrompt="1"/>
          </p:nvPr>
        </p:nvSpPr>
        <p:spPr>
          <a:xfrm>
            <a:off x="4988560" y="1825625"/>
            <a:ext cx="6365240" cy="4351339"/>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xmlns="" id="{10925D57-13C7-9F4C-8624-F76047773ED5}"/>
              </a:ext>
            </a:extLst>
          </p:cNvPr>
          <p:cNvSpPr>
            <a:spLocks noGrp="1"/>
          </p:cNvSpPr>
          <p:nvPr>
            <p:ph type="dt" sz="half" idx="10"/>
          </p:nvPr>
        </p:nvSpPr>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D234E0C4-F0C1-0847-AC2A-7AC9F10BD503}"/>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857F4766-DB6B-3D42-A920-905F1728E9C3}"/>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Tree>
    <p:extLst>
      <p:ext uri="{BB962C8B-B14F-4D97-AF65-F5344CB8AC3E}">
        <p14:creationId xmlns:p14="http://schemas.microsoft.com/office/powerpoint/2010/main" val="24262842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6_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9FCE891-2873-1849-A37C-A2CF6D30A712}"/>
              </a:ext>
            </a:extLst>
          </p:cNvPr>
          <p:cNvSpPr>
            <a:spLocks noGrp="1"/>
          </p:cNvSpPr>
          <p:nvPr>
            <p:ph type="title" hasCustomPrompt="1"/>
          </p:nvPr>
        </p:nvSpPr>
        <p:spPr>
          <a:xfrm>
            <a:off x="274318" y="578803"/>
            <a:ext cx="4036423" cy="1260475"/>
          </a:xfrm>
          <a:prstGeom prst="rect">
            <a:avLst/>
          </a:prstGeom>
          <a:noFill/>
        </p:spPr>
        <p:txBody>
          <a:bodyPr>
            <a:normAutofit/>
          </a:bodyPr>
          <a:lstStyle>
            <a:lvl1pPr algn="l">
              <a:defRPr sz="3900" b="0" i="0">
                <a:solidFill>
                  <a:srgbClr val="6E152E"/>
                </a:solidFill>
                <a:latin typeface="Montserrat SemiBold" panose="00000700000000000000" pitchFamily="2" charset="0"/>
              </a:defRPr>
            </a:lvl1pPr>
          </a:lstStyle>
          <a:p>
            <a:r>
              <a:rPr lang="es-ES" dirty="0"/>
              <a:t>LOREM IPSUM</a:t>
            </a:r>
            <a:endParaRPr lang="es-MX" dirty="0"/>
          </a:p>
        </p:txBody>
      </p:sp>
      <p:sp>
        <p:nvSpPr>
          <p:cNvPr id="3" name="Marcador de contenido 2">
            <a:extLst>
              <a:ext uri="{FF2B5EF4-FFF2-40B4-BE49-F238E27FC236}">
                <a16:creationId xmlns:a16="http://schemas.microsoft.com/office/drawing/2014/main" xmlns="" id="{2FA68CFE-9BDE-AC4E-8BE5-D2C5E6BBFBD0}"/>
              </a:ext>
            </a:extLst>
          </p:cNvPr>
          <p:cNvSpPr>
            <a:spLocks noGrp="1"/>
          </p:cNvSpPr>
          <p:nvPr>
            <p:ph idx="1" hasCustomPrompt="1"/>
          </p:nvPr>
        </p:nvSpPr>
        <p:spPr>
          <a:xfrm>
            <a:off x="4785360" y="1209041"/>
            <a:ext cx="6568440" cy="49679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xmlns="" id="{10925D57-13C7-9F4C-8624-F76047773ED5}"/>
              </a:ext>
            </a:extLst>
          </p:cNvPr>
          <p:cNvSpPr>
            <a:spLocks noGrp="1"/>
          </p:cNvSpPr>
          <p:nvPr>
            <p:ph type="dt" sz="half" idx="10"/>
          </p:nvPr>
        </p:nvSpPr>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D234E0C4-F0C1-0847-AC2A-7AC9F10BD503}"/>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857F4766-DB6B-3D42-A920-905F1728E9C3}"/>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Tree>
    <p:extLst>
      <p:ext uri="{BB962C8B-B14F-4D97-AF65-F5344CB8AC3E}">
        <p14:creationId xmlns:p14="http://schemas.microsoft.com/office/powerpoint/2010/main" val="4125300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xmlns="" id="{A5DCD591-614A-7548-8788-7FD7534F105A}"/>
              </a:ext>
            </a:extLst>
          </p:cNvPr>
          <p:cNvSpPr>
            <a:spLocks noGrp="1"/>
          </p:cNvSpPr>
          <p:nvPr>
            <p:ph type="title" hasCustomPrompt="1"/>
          </p:nvPr>
        </p:nvSpPr>
        <p:spPr>
          <a:xfrm>
            <a:off x="831850" y="784707"/>
            <a:ext cx="10521951" cy="1806095"/>
          </a:xfrm>
          <a:prstGeom prst="rect">
            <a:avLst/>
          </a:prstGeom>
        </p:spPr>
        <p:txBody>
          <a:bodyPr anchor="b">
            <a:normAutofit/>
          </a:bodyPr>
          <a:lstStyle>
            <a:lvl1pPr algn="ct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xmlns="" id="{3A54153E-355E-3C40-B508-5337B24D63B2}"/>
              </a:ext>
            </a:extLst>
          </p:cNvPr>
          <p:cNvSpPr>
            <a:spLocks noGrp="1"/>
          </p:cNvSpPr>
          <p:nvPr>
            <p:ph type="body" idx="1"/>
          </p:nvPr>
        </p:nvSpPr>
        <p:spPr>
          <a:xfrm>
            <a:off x="831851" y="2956561"/>
            <a:ext cx="10515600" cy="2208059"/>
          </a:xfrm>
          <a:prstGeom prst="rect">
            <a:avLst/>
          </a:prstGeom>
        </p:spPr>
        <p:txBody>
          <a:bodyPr/>
          <a:lstStyle>
            <a:lvl1pPr marL="0" indent="0">
              <a:buNone/>
              <a:defRPr sz="2400" b="0" i="0">
                <a:solidFill>
                  <a:schemeClr val="tx1">
                    <a:tint val="75000"/>
                  </a:schemeClr>
                </a:solidFill>
                <a:latin typeface="Montserrat" pitchFamily="2"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sp>
        <p:nvSpPr>
          <p:cNvPr id="9" name="Marcador de fecha 3">
            <a:extLst>
              <a:ext uri="{FF2B5EF4-FFF2-40B4-BE49-F238E27FC236}">
                <a16:creationId xmlns:a16="http://schemas.microsoft.com/office/drawing/2014/main" xmlns="" id="{33049571-67D9-7C4A-95BE-A7944144561A}"/>
              </a:ext>
            </a:extLst>
          </p:cNvPr>
          <p:cNvSpPr>
            <a:spLocks noGrp="1"/>
          </p:cNvSpPr>
          <p:nvPr>
            <p:ph type="dt" sz="half" idx="10"/>
          </p:nvPr>
        </p:nvSpPr>
        <p:spPr>
          <a:xfrm>
            <a:off x="838200" y="6356351"/>
            <a:ext cx="2743200" cy="365125"/>
          </a:xfrm>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10" name="Marcador de pie de página 4">
            <a:extLst>
              <a:ext uri="{FF2B5EF4-FFF2-40B4-BE49-F238E27FC236}">
                <a16:creationId xmlns:a16="http://schemas.microsoft.com/office/drawing/2014/main" xmlns="" id="{4666AA57-9D0D-3640-9528-8B3DEDC6C971}"/>
              </a:ext>
            </a:extLst>
          </p:cNvPr>
          <p:cNvSpPr>
            <a:spLocks noGrp="1"/>
          </p:cNvSpPr>
          <p:nvPr>
            <p:ph type="ftr" sz="quarter" idx="11"/>
          </p:nvPr>
        </p:nvSpPr>
        <p:spPr>
          <a:xfrm>
            <a:off x="4038600" y="6356351"/>
            <a:ext cx="4114800" cy="365125"/>
          </a:xfrm>
        </p:spPr>
        <p:txBody>
          <a:bodyPr/>
          <a:lstStyle/>
          <a:p>
            <a:endParaRPr lang="es-MX">
              <a:solidFill>
                <a:prstClr val="black">
                  <a:tint val="75000"/>
                </a:prstClr>
              </a:solidFill>
            </a:endParaRPr>
          </a:p>
        </p:txBody>
      </p:sp>
      <p:sp>
        <p:nvSpPr>
          <p:cNvPr id="11" name="Marcador de número de diapositiva 5">
            <a:extLst>
              <a:ext uri="{FF2B5EF4-FFF2-40B4-BE49-F238E27FC236}">
                <a16:creationId xmlns:a16="http://schemas.microsoft.com/office/drawing/2014/main" xmlns="" id="{BFB13A88-D95D-D640-A28D-F449DDA4C908}"/>
              </a:ext>
            </a:extLst>
          </p:cNvPr>
          <p:cNvSpPr>
            <a:spLocks noGrp="1"/>
          </p:cNvSpPr>
          <p:nvPr>
            <p:ph type="sldNum" sz="quarter" idx="12"/>
          </p:nvPr>
        </p:nvSpPr>
        <p:spPr>
          <a:xfrm>
            <a:off x="8610600" y="6356351"/>
            <a:ext cx="2743200" cy="365125"/>
          </a:xfrm>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Tree>
    <p:extLst>
      <p:ext uri="{BB962C8B-B14F-4D97-AF65-F5344CB8AC3E}">
        <p14:creationId xmlns:p14="http://schemas.microsoft.com/office/powerpoint/2010/main" val="39292023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xmlns="" id="{D52AFEB7-75D0-BE47-81B9-4E56BC16D87C}"/>
              </a:ext>
            </a:extLst>
          </p:cNvPr>
          <p:cNvSpPr>
            <a:spLocks noGrp="1"/>
          </p:cNvSpPr>
          <p:nvPr>
            <p:ph type="dt" sz="half" idx="10"/>
          </p:nvPr>
        </p:nvSpPr>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7BF20D03-13BE-A948-A10F-E6525E78D103}"/>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4266C5EE-81CC-6D43-8FD4-29ED2886213E}"/>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
        <p:nvSpPr>
          <p:cNvPr id="7" name="Título 1">
            <a:extLst>
              <a:ext uri="{FF2B5EF4-FFF2-40B4-BE49-F238E27FC236}">
                <a16:creationId xmlns:a16="http://schemas.microsoft.com/office/drawing/2014/main" xmlns="" id="{20920309-05E5-DF4A-9915-FBFC0ED1E34D}"/>
              </a:ext>
            </a:extLst>
          </p:cNvPr>
          <p:cNvSpPr>
            <a:spLocks noGrp="1"/>
          </p:cNvSpPr>
          <p:nvPr>
            <p:ph type="title" hasCustomPrompt="1"/>
          </p:nvPr>
        </p:nvSpPr>
        <p:spPr>
          <a:xfrm>
            <a:off x="831850" y="784707"/>
            <a:ext cx="10521951" cy="1806095"/>
          </a:xfrm>
          <a:prstGeom prst="rect">
            <a:avLst/>
          </a:prstGeom>
        </p:spPr>
        <p:txBody>
          <a:bodyPr anchor="b">
            <a:normAutofit/>
          </a:bodyPr>
          <a:lstStyle>
            <a:lvl1pPr algn="ct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xmlns="" id="{0B691BD6-0D46-9E42-AE79-4D36150659CF}"/>
              </a:ext>
            </a:extLst>
          </p:cNvPr>
          <p:cNvSpPr>
            <a:spLocks noGrp="1"/>
          </p:cNvSpPr>
          <p:nvPr>
            <p:ph type="body" idx="1"/>
          </p:nvPr>
        </p:nvSpPr>
        <p:spPr>
          <a:xfrm>
            <a:off x="831851" y="2956561"/>
            <a:ext cx="10515600" cy="2208059"/>
          </a:xfrm>
          <a:prstGeom prst="rect">
            <a:avLst/>
          </a:prstGeom>
        </p:spPr>
        <p:txBody>
          <a:bodyPr/>
          <a:lstStyle>
            <a:lvl1pPr marL="0" indent="0">
              <a:buNone/>
              <a:defRPr sz="2400" b="0" i="0">
                <a:solidFill>
                  <a:schemeClr val="tx1">
                    <a:tint val="75000"/>
                  </a:schemeClr>
                </a:solidFill>
                <a:latin typeface="Montserrat" pitchFamily="2"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spTree>
    <p:extLst>
      <p:ext uri="{BB962C8B-B14F-4D97-AF65-F5344CB8AC3E}">
        <p14:creationId xmlns:p14="http://schemas.microsoft.com/office/powerpoint/2010/main" val="5884391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a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0F6B79C-27DF-DA46-9B64-4E0256DA97D5}"/>
              </a:ext>
            </a:extLst>
          </p:cNvPr>
          <p:cNvSpPr>
            <a:spLocks noGrp="1"/>
          </p:cNvSpPr>
          <p:nvPr>
            <p:ph type="title"/>
          </p:nvPr>
        </p:nvSpPr>
        <p:spPr>
          <a:xfrm>
            <a:off x="839790" y="829783"/>
            <a:ext cx="5378130" cy="989648"/>
          </a:xfrm>
          <a:prstGeom prst="rect">
            <a:avLst/>
          </a:prstGeom>
        </p:spPr>
        <p:txBody>
          <a:bodyPr>
            <a:noAutofit/>
          </a:bodyPr>
          <a:lstStyle>
            <a:lvl1pPr>
              <a:defRPr sz="3200" b="1" i="0" cap="all" baseline="0">
                <a:solidFill>
                  <a:srgbClr val="6E152E"/>
                </a:solidFill>
                <a:latin typeface="Montserrat SemiBold" pitchFamily="2" charset="77"/>
              </a:defRPr>
            </a:lvl1pPr>
          </a:lstStyle>
          <a:p>
            <a:endParaRPr lang="es-MX" dirty="0"/>
          </a:p>
        </p:txBody>
      </p:sp>
      <p:sp>
        <p:nvSpPr>
          <p:cNvPr id="3" name="Marcador de texto 2">
            <a:extLst>
              <a:ext uri="{FF2B5EF4-FFF2-40B4-BE49-F238E27FC236}">
                <a16:creationId xmlns:a16="http://schemas.microsoft.com/office/drawing/2014/main" xmlns="" id="{8BC9834F-FDDC-E444-AA42-F599DEF8AFB7}"/>
              </a:ext>
            </a:extLst>
          </p:cNvPr>
          <p:cNvSpPr>
            <a:spLocks noGrp="1"/>
          </p:cNvSpPr>
          <p:nvPr>
            <p:ph type="body" idx="1"/>
          </p:nvPr>
        </p:nvSpPr>
        <p:spPr>
          <a:xfrm>
            <a:off x="839789" y="2036763"/>
            <a:ext cx="5682932" cy="823912"/>
          </a:xfrm>
          <a:prstGeom prst="rect">
            <a:avLst/>
          </a:prstGeom>
        </p:spPr>
        <p:txBody>
          <a:bodyPr anchor="b">
            <a:noAutofit/>
          </a:bodyPr>
          <a:lstStyle>
            <a:lvl1pPr marL="0" indent="0">
              <a:buNone/>
              <a:defRPr sz="2800" b="0" i="0">
                <a:solidFill>
                  <a:srgbClr val="404040"/>
                </a:solidFill>
                <a:latin typeface="Montserrat Medium" pitchFamily="2" charset="77"/>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endParaRPr lang="es-MX" dirty="0"/>
          </a:p>
        </p:txBody>
      </p:sp>
      <p:sp>
        <p:nvSpPr>
          <p:cNvPr id="4" name="Marcador de contenido 3">
            <a:extLst>
              <a:ext uri="{FF2B5EF4-FFF2-40B4-BE49-F238E27FC236}">
                <a16:creationId xmlns:a16="http://schemas.microsoft.com/office/drawing/2014/main" xmlns="" id="{E804EBD2-6E8F-DD4D-A7F0-B009AC0DF707}"/>
              </a:ext>
            </a:extLst>
          </p:cNvPr>
          <p:cNvSpPr>
            <a:spLocks noGrp="1"/>
          </p:cNvSpPr>
          <p:nvPr>
            <p:ph sz="half" idx="2"/>
          </p:nvPr>
        </p:nvSpPr>
        <p:spPr>
          <a:xfrm>
            <a:off x="839789" y="3072445"/>
            <a:ext cx="5682932" cy="2625727"/>
          </a:xfrm>
          <a:prstGeom prst="rect">
            <a:avLst/>
          </a:prstGeom>
        </p:spPr>
        <p:txBody>
          <a:bodyPr>
            <a:normAutofit/>
          </a:bodyPr>
          <a:lstStyle>
            <a:lvl1pPr>
              <a:defRPr sz="2400" b="0" i="0">
                <a:solidFill>
                  <a:srgbClr val="404040"/>
                </a:solidFill>
                <a:latin typeface="Montserrat Medium" pitchFamily="2" charset="77"/>
              </a:defRPr>
            </a:lvl1pPr>
          </a:lstStyle>
          <a:p>
            <a:r>
              <a:rPr lang="es-ES" dirty="0"/>
              <a:t>Editar los estilos de texto del patrón
Segundo nivel
Tercer nivel
Cuarto nivel
Quinto nivel</a:t>
            </a:r>
            <a:endParaRPr lang="es-MX" dirty="0"/>
          </a:p>
        </p:txBody>
      </p:sp>
      <p:sp>
        <p:nvSpPr>
          <p:cNvPr id="5" name="Marcador de texto 4">
            <a:extLst>
              <a:ext uri="{FF2B5EF4-FFF2-40B4-BE49-F238E27FC236}">
                <a16:creationId xmlns:a16="http://schemas.microsoft.com/office/drawing/2014/main" xmlns="" id="{0476336B-7889-A545-8051-B71747F39B6D}"/>
              </a:ext>
            </a:extLst>
          </p:cNvPr>
          <p:cNvSpPr>
            <a:spLocks noGrp="1"/>
          </p:cNvSpPr>
          <p:nvPr>
            <p:ph type="body" sz="quarter" idx="3"/>
          </p:nvPr>
        </p:nvSpPr>
        <p:spPr>
          <a:xfrm>
            <a:off x="7807960" y="2051684"/>
            <a:ext cx="3967480" cy="823912"/>
          </a:xfrm>
          <a:prstGeom prst="rect">
            <a:avLst/>
          </a:prstGeom>
        </p:spPr>
        <p:txBody>
          <a:bodyPr anchor="b">
            <a:noAutofit/>
          </a:bodyPr>
          <a:lstStyle>
            <a:lvl1pPr marL="0" indent="0">
              <a:buNone/>
              <a:defRPr sz="2800" b="0" i="0">
                <a:latin typeface="Montserrat Medium" pitchFamily="2" charset="77"/>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endParaRPr lang="es-MX" dirty="0"/>
          </a:p>
        </p:txBody>
      </p:sp>
      <p:sp>
        <p:nvSpPr>
          <p:cNvPr id="6" name="Marcador de contenido 5">
            <a:extLst>
              <a:ext uri="{FF2B5EF4-FFF2-40B4-BE49-F238E27FC236}">
                <a16:creationId xmlns:a16="http://schemas.microsoft.com/office/drawing/2014/main" xmlns="" id="{975D9E89-2F81-8E4E-8F00-6E2A93AE2FB2}"/>
              </a:ext>
            </a:extLst>
          </p:cNvPr>
          <p:cNvSpPr>
            <a:spLocks noGrp="1"/>
          </p:cNvSpPr>
          <p:nvPr>
            <p:ph sz="quarter" idx="4"/>
          </p:nvPr>
        </p:nvSpPr>
        <p:spPr>
          <a:xfrm>
            <a:off x="7807960" y="3072445"/>
            <a:ext cx="3967480" cy="2625727"/>
          </a:xfrm>
          <a:prstGeom prst="rect">
            <a:avLst/>
          </a:prstGeom>
        </p:spPr>
        <p:txBody>
          <a:bodyPr>
            <a:normAutofit/>
          </a:bodyPr>
          <a:lstStyle>
            <a:lvl1pPr>
              <a:defRPr sz="2400" b="0" i="0">
                <a:latin typeface="Montserrat Medium" pitchFamily="2" charset="77"/>
              </a:defRPr>
            </a:lvl1pPr>
          </a:lstStyle>
          <a:p>
            <a:r>
              <a:rPr lang="es-ES" dirty="0"/>
              <a:t>Editar los estilos de texto del patrón
Segundo nivel
Tercer nivel
Cuarto nivel
Quinto nivel</a:t>
            </a:r>
            <a:endParaRPr lang="es-MX" dirty="0"/>
          </a:p>
        </p:txBody>
      </p:sp>
      <p:sp>
        <p:nvSpPr>
          <p:cNvPr id="7" name="Marcador de fecha 6">
            <a:extLst>
              <a:ext uri="{FF2B5EF4-FFF2-40B4-BE49-F238E27FC236}">
                <a16:creationId xmlns:a16="http://schemas.microsoft.com/office/drawing/2014/main" xmlns="" id="{B5A9B9FE-8B4D-2C49-9079-B4D8CA369EB3}"/>
              </a:ext>
            </a:extLst>
          </p:cNvPr>
          <p:cNvSpPr>
            <a:spLocks noGrp="1"/>
          </p:cNvSpPr>
          <p:nvPr>
            <p:ph type="dt" sz="half" idx="10"/>
          </p:nvPr>
        </p:nvSpPr>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8" name="Marcador de pie de página 7">
            <a:extLst>
              <a:ext uri="{FF2B5EF4-FFF2-40B4-BE49-F238E27FC236}">
                <a16:creationId xmlns:a16="http://schemas.microsoft.com/office/drawing/2014/main" xmlns="" id="{8BB4BDA2-120C-E14E-8684-F8383129C81B}"/>
              </a:ext>
            </a:extLst>
          </p:cNvPr>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a:extLst>
              <a:ext uri="{FF2B5EF4-FFF2-40B4-BE49-F238E27FC236}">
                <a16:creationId xmlns:a16="http://schemas.microsoft.com/office/drawing/2014/main" xmlns="" id="{918733FD-8434-2949-8A2A-43A2A44FCB2F}"/>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Tree>
    <p:extLst>
      <p:ext uri="{BB962C8B-B14F-4D97-AF65-F5344CB8AC3E}">
        <p14:creationId xmlns:p14="http://schemas.microsoft.com/office/powerpoint/2010/main" val="3572648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C2BA57C4-7E93-7040-8A57-4BA7102B5448}"/>
              </a:ext>
            </a:extLst>
          </p:cNvPr>
          <p:cNvSpPr>
            <a:spLocks noGrp="1"/>
          </p:cNvSpPr>
          <p:nvPr>
            <p:ph sz="half" idx="1"/>
          </p:nvPr>
        </p:nvSpPr>
        <p:spPr>
          <a:xfrm>
            <a:off x="369653" y="2164080"/>
            <a:ext cx="4008847" cy="4012883"/>
          </a:xfrm>
          <a:prstGeom prst="rect">
            <a:avLst/>
          </a:prstGeom>
        </p:spPr>
        <p:txBody>
          <a:bodyPr/>
          <a:lstStyle>
            <a:lvl1pPr>
              <a:defRPr b="0" i="0">
                <a:latin typeface="Montserrat" pitchFamily="2" charset="77"/>
              </a:defRPr>
            </a:lvl1pPr>
          </a:lstStyle>
          <a:p>
            <a:r>
              <a:rPr lang="es-ES" dirty="0"/>
              <a:t>Editar los estilos de texto del patrón
Segundo nivel
Tercer nivel
Cuarto nivel
Quinto nivel</a:t>
            </a:r>
            <a:endParaRPr lang="es-MX" dirty="0"/>
          </a:p>
        </p:txBody>
      </p:sp>
      <p:sp>
        <p:nvSpPr>
          <p:cNvPr id="4" name="Marcador de contenido 3">
            <a:extLst>
              <a:ext uri="{FF2B5EF4-FFF2-40B4-BE49-F238E27FC236}">
                <a16:creationId xmlns:a16="http://schemas.microsoft.com/office/drawing/2014/main" xmlns="" id="{B58E4C7A-699F-8B48-881A-B5DA4F7729DB}"/>
              </a:ext>
            </a:extLst>
          </p:cNvPr>
          <p:cNvSpPr>
            <a:spLocks noGrp="1"/>
          </p:cNvSpPr>
          <p:nvPr>
            <p:ph sz="half" idx="2"/>
          </p:nvPr>
        </p:nvSpPr>
        <p:spPr>
          <a:xfrm>
            <a:off x="4996544" y="2164080"/>
            <a:ext cx="6357257" cy="4012883"/>
          </a:xfrm>
          <a:prstGeom prst="rect">
            <a:avLst/>
          </a:prstGeom>
        </p:spPr>
        <p:txBody>
          <a:bodyPr/>
          <a:lstStyle>
            <a:lvl1pPr>
              <a:defRPr b="0" i="0">
                <a:latin typeface="Montserrat" pitchFamily="2" charset="77"/>
              </a:defRPr>
            </a:lvl1pPr>
          </a:lstStyle>
          <a:p>
            <a:r>
              <a:rPr lang="es-ES" dirty="0"/>
              <a:t>Editar los estilos de texto del patrón
Segundo nivel
Tercer nivel
Cuarto nivel
Quinto nivel</a:t>
            </a:r>
            <a:endParaRPr lang="es-MX" dirty="0"/>
          </a:p>
        </p:txBody>
      </p:sp>
      <p:sp>
        <p:nvSpPr>
          <p:cNvPr id="5" name="Marcador de fecha 4">
            <a:extLst>
              <a:ext uri="{FF2B5EF4-FFF2-40B4-BE49-F238E27FC236}">
                <a16:creationId xmlns:a16="http://schemas.microsoft.com/office/drawing/2014/main" xmlns="" id="{7643D9A1-AF1A-5C49-9963-CA564481E9D2}"/>
              </a:ext>
            </a:extLst>
          </p:cNvPr>
          <p:cNvSpPr>
            <a:spLocks noGrp="1"/>
          </p:cNvSpPr>
          <p:nvPr>
            <p:ph type="dt" sz="half" idx="10"/>
          </p:nvPr>
        </p:nvSpPr>
        <p:spPr/>
        <p:txBody>
          <a:bodyPr/>
          <a:lstStyle>
            <a:lvl1pPr>
              <a:defRPr b="0" i="0">
                <a:latin typeface="Montserrat" pitchFamily="2" charset="77"/>
              </a:defRPr>
            </a:lvl1p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xmlns="" id="{189B1503-FEA8-AE42-A3F9-8B406AE3D36C}"/>
              </a:ext>
            </a:extLst>
          </p:cNvPr>
          <p:cNvSpPr>
            <a:spLocks noGrp="1"/>
          </p:cNvSpPr>
          <p:nvPr>
            <p:ph type="ftr" sz="quarter" idx="11"/>
          </p:nvPr>
        </p:nvSpPr>
        <p:spPr/>
        <p:txBody>
          <a:bodyPr/>
          <a:lstStyle>
            <a:lvl1pPr>
              <a:defRPr b="0" i="0">
                <a:latin typeface="Montserrat" pitchFamily="2" charset="77"/>
              </a:defRPr>
            </a:lvl1p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B091CCD4-9468-2640-A697-0BC433441331}"/>
              </a:ext>
            </a:extLst>
          </p:cNvPr>
          <p:cNvSpPr>
            <a:spLocks noGrp="1"/>
          </p:cNvSpPr>
          <p:nvPr>
            <p:ph type="sldNum" sz="quarter" idx="12"/>
          </p:nvPr>
        </p:nvSpPr>
        <p:spPr/>
        <p:txBody>
          <a:bodyPr/>
          <a:lstStyle>
            <a:lvl1pPr>
              <a:defRPr b="0" i="0">
                <a:latin typeface="Montserrat" pitchFamily="2" charset="77"/>
              </a:defRPr>
            </a:lvl1p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
        <p:nvSpPr>
          <p:cNvPr id="12" name="Título 1">
            <a:extLst>
              <a:ext uri="{FF2B5EF4-FFF2-40B4-BE49-F238E27FC236}">
                <a16:creationId xmlns:a16="http://schemas.microsoft.com/office/drawing/2014/main" xmlns="" id="{29FCE891-2873-1849-A37C-A2CF6D30A712}"/>
              </a:ext>
            </a:extLst>
          </p:cNvPr>
          <p:cNvSpPr txBox="1">
            <a:spLocks/>
          </p:cNvSpPr>
          <p:nvPr userDrawn="1"/>
        </p:nvSpPr>
        <p:spPr>
          <a:xfrm>
            <a:off x="838200" y="1669777"/>
            <a:ext cx="10515600" cy="13255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b="0" i="0" kern="1200">
                <a:solidFill>
                  <a:srgbClr val="A42145"/>
                </a:solidFill>
                <a:latin typeface="Montserrat SemiBold" panose="00000700000000000000" pitchFamily="2" charset="0"/>
                <a:ea typeface="+mj-ea"/>
                <a:cs typeface="+mj-cs"/>
              </a:defRPr>
            </a:lvl1pPr>
          </a:lstStyle>
          <a:p>
            <a:pPr fontAlgn="auto">
              <a:spcAft>
                <a:spcPts val="0"/>
              </a:spcAft>
            </a:pPr>
            <a:endParaRPr lang="es-MX" dirty="0"/>
          </a:p>
        </p:txBody>
      </p:sp>
      <p:sp>
        <p:nvSpPr>
          <p:cNvPr id="16" name="Text Placeholder 15"/>
          <p:cNvSpPr>
            <a:spLocks noGrp="1"/>
          </p:cNvSpPr>
          <p:nvPr>
            <p:ph type="body" sz="quarter" idx="13" hasCustomPrompt="1"/>
          </p:nvPr>
        </p:nvSpPr>
        <p:spPr>
          <a:xfrm>
            <a:off x="370114" y="366714"/>
            <a:ext cx="4008847" cy="1303337"/>
          </a:xfrm>
          <a:prstGeom prst="rect">
            <a:avLst/>
          </a:prstGeom>
        </p:spPr>
        <p:txBody>
          <a:bodyPr>
            <a:normAutofit/>
          </a:bodyPr>
          <a:lstStyle>
            <a:lvl1pPr marL="0" indent="0">
              <a:buNone/>
              <a:defRPr sz="3200">
                <a:solidFill>
                  <a:srgbClr val="6E152E"/>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22716955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xmlns="" id="{2E5D9DB7-F1B2-3941-8B03-1576108DD803}"/>
              </a:ext>
            </a:extLst>
          </p:cNvPr>
          <p:cNvSpPr>
            <a:spLocks noGrp="1"/>
          </p:cNvSpPr>
          <p:nvPr>
            <p:ph type="dt" sz="half" idx="10"/>
          </p:nvPr>
        </p:nvSpPr>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xmlns="" id="{6F695825-735B-B840-9E9D-D85D60F47FED}"/>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57711505-64F3-3849-8F5B-1CE6842C2B00}"/>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
        <p:nvSpPr>
          <p:cNvPr id="9" name="Text Placeholder 9">
            <a:extLst>
              <a:ext uri="{FF2B5EF4-FFF2-40B4-BE49-F238E27FC236}">
                <a16:creationId xmlns:a16="http://schemas.microsoft.com/office/drawing/2014/main" xmlns="" id="{6102310E-A4CF-E948-B792-8AFA51838E3D}"/>
              </a:ext>
            </a:extLst>
          </p:cNvPr>
          <p:cNvSpPr>
            <a:spLocks noGrp="1"/>
          </p:cNvSpPr>
          <p:nvPr>
            <p:ph type="body" sz="quarter" idx="13" hasCustomPrompt="1"/>
          </p:nvPr>
        </p:nvSpPr>
        <p:spPr>
          <a:xfrm>
            <a:off x="1088397" y="3148034"/>
            <a:ext cx="10126721" cy="561931"/>
          </a:xfrm>
          <a:prstGeom prst="rect">
            <a:avLst/>
          </a:prstGeom>
        </p:spPr>
        <p:txBody>
          <a:bodyPr>
            <a:normAutofit/>
          </a:bodyPr>
          <a:lstStyle>
            <a:lvl1pPr marL="0" indent="0" algn="ctr">
              <a:buNone/>
              <a:defRPr sz="4000">
                <a:solidFill>
                  <a:srgbClr val="6E152E"/>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20703891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xmlns="" id="{2E5D9DB7-F1B2-3941-8B03-1576108DD803}"/>
              </a:ext>
            </a:extLst>
          </p:cNvPr>
          <p:cNvSpPr>
            <a:spLocks noGrp="1"/>
          </p:cNvSpPr>
          <p:nvPr>
            <p:ph type="dt" sz="half" idx="10"/>
          </p:nvPr>
        </p:nvSpPr>
        <p:spPr/>
        <p:txBody>
          <a:bodyPr/>
          <a:lstStyle/>
          <a:p>
            <a:fld id="{62B8DF0E-90BF-EC4E-8934-156187A1162F}" type="datetimeFigureOut">
              <a:rPr lang="es-MX" smtClean="0">
                <a:solidFill>
                  <a:prstClr val="black">
                    <a:tint val="75000"/>
                  </a:prstClr>
                </a:solidFill>
              </a:rPr>
              <a:pPr/>
              <a:t>10/11/2023</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xmlns="" id="{6F695825-735B-B840-9E9D-D85D60F47FED}"/>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57711505-64F3-3849-8F5B-1CE6842C2B00}"/>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a:t>
            </a:fld>
            <a:endParaRPr lang="es-MX">
              <a:solidFill>
                <a:prstClr val="black">
                  <a:tint val="75000"/>
                </a:prstClr>
              </a:solidFill>
            </a:endParaRPr>
          </a:p>
        </p:txBody>
      </p:sp>
      <p:sp>
        <p:nvSpPr>
          <p:cNvPr id="9" name="Text Placeholder 9">
            <a:extLst>
              <a:ext uri="{FF2B5EF4-FFF2-40B4-BE49-F238E27FC236}">
                <a16:creationId xmlns:a16="http://schemas.microsoft.com/office/drawing/2014/main" xmlns="" id="{6102310E-A4CF-E948-B792-8AFA51838E3D}"/>
              </a:ext>
            </a:extLst>
          </p:cNvPr>
          <p:cNvSpPr>
            <a:spLocks noGrp="1"/>
          </p:cNvSpPr>
          <p:nvPr>
            <p:ph type="body" sz="quarter" idx="13" hasCustomPrompt="1"/>
          </p:nvPr>
        </p:nvSpPr>
        <p:spPr>
          <a:xfrm>
            <a:off x="1088397" y="3148034"/>
            <a:ext cx="10126721" cy="561931"/>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24212188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2.jp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4.xml"/><Relationship Id="rId1" Type="http://schemas.openxmlformats.org/officeDocument/2006/relationships/slideLayout" Target="../slideLayouts/slideLayout14.xml"/><Relationship Id="rId4" Type="http://schemas.openxmlformats.org/officeDocument/2006/relationships/image" Target="../media/image2.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5.jp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5.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Immagin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17"/>
            <a:ext cx="12191999" cy="6856092"/>
          </a:xfrm>
          <a:prstGeom prst="rect">
            <a:avLst/>
          </a:prstGeom>
        </p:spPr>
      </p:pic>
      <p:sp>
        <p:nvSpPr>
          <p:cNvPr id="4" name="Rettangolo 3"/>
          <p:cNvSpPr/>
          <p:nvPr userDrawn="1"/>
        </p:nvSpPr>
        <p:spPr>
          <a:xfrm>
            <a:off x="623394" y="5715457"/>
            <a:ext cx="198000" cy="43200"/>
          </a:xfrm>
          <a:prstGeom prst="rect">
            <a:avLst/>
          </a:prstGeom>
          <a:solidFill>
            <a:srgbClr val="EA00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Triángulo rectángulo 4"/>
          <p:cNvSpPr/>
          <p:nvPr userDrawn="1"/>
        </p:nvSpPr>
        <p:spPr>
          <a:xfrm rot="16200000">
            <a:off x="7105464" y="1771464"/>
            <a:ext cx="3717032" cy="6456040"/>
          </a:xfrm>
          <a:prstGeom prst="rtTriangle">
            <a:avLst/>
          </a:prstGeom>
          <a:solidFill>
            <a:srgbClr val="5B6770"/>
          </a:solidFill>
        </p:spPr>
        <p:style>
          <a:lnRef idx="1">
            <a:schemeClr val="dk1"/>
          </a:lnRef>
          <a:fillRef idx="3">
            <a:schemeClr val="dk1"/>
          </a:fillRef>
          <a:effectRef idx="2">
            <a:schemeClr val="dk1"/>
          </a:effectRef>
          <a:fontRef idx="minor">
            <a:schemeClr val="lt1"/>
          </a:fontRef>
        </p:style>
        <p:txBody>
          <a:bodyPr rtlCol="0" anchor="ctr"/>
          <a:lstStyle/>
          <a:p>
            <a:pPr algn="ctr"/>
            <a:endParaRPr lang="es-ES" dirty="0"/>
          </a:p>
        </p:txBody>
      </p:sp>
      <p:cxnSp>
        <p:nvCxnSpPr>
          <p:cNvPr id="7" name="Conector recto 6"/>
          <p:cNvCxnSpPr/>
          <p:nvPr userDrawn="1"/>
        </p:nvCxnSpPr>
        <p:spPr>
          <a:xfrm flipV="1">
            <a:off x="7896200" y="1836804"/>
            <a:ext cx="4320000" cy="2484000"/>
          </a:xfrm>
          <a:prstGeom prst="line">
            <a:avLst/>
          </a:prstGeom>
          <a:ln w="38100">
            <a:solidFill>
              <a:srgbClr val="5B6770"/>
            </a:solidFill>
          </a:ln>
        </p:spPr>
        <p:style>
          <a:lnRef idx="2">
            <a:schemeClr val="accent1"/>
          </a:lnRef>
          <a:fillRef idx="0">
            <a:schemeClr val="accent1"/>
          </a:fillRef>
          <a:effectRef idx="1">
            <a:schemeClr val="accent1"/>
          </a:effectRef>
          <a:fontRef idx="minor">
            <a:schemeClr val="tx1"/>
          </a:fontRef>
        </p:style>
      </p:cxnSp>
      <p:pic>
        <p:nvPicPr>
          <p:cNvPr id="8" name="Imagen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6118" y="476672"/>
            <a:ext cx="3708000" cy="806858"/>
          </a:xfrm>
          <a:prstGeom prst="rect">
            <a:avLst/>
          </a:prstGeom>
        </p:spPr>
      </p:pic>
      <p:cxnSp>
        <p:nvCxnSpPr>
          <p:cNvPr id="9" name="Conector recto 8"/>
          <p:cNvCxnSpPr/>
          <p:nvPr userDrawn="1"/>
        </p:nvCxnSpPr>
        <p:spPr>
          <a:xfrm>
            <a:off x="623416" y="5733256"/>
            <a:ext cx="216000" cy="0"/>
          </a:xfrm>
          <a:prstGeom prst="line">
            <a:avLst/>
          </a:prstGeom>
          <a:ln w="38100">
            <a:solidFill>
              <a:srgbClr val="5B6770"/>
            </a:solidFill>
          </a:ln>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4440" r:id="rId1"/>
  </p:sldLayoutIdLst>
  <p:txStyles>
    <p:titleStyle>
      <a:lvl1pPr algn="l" defTabSz="457200" rtl="0" eaLnBrk="1" fontAlgn="base" hangingPunct="1">
        <a:spcBef>
          <a:spcPct val="0"/>
        </a:spcBef>
        <a:spcAft>
          <a:spcPct val="0"/>
        </a:spcAft>
        <a:defRPr sz="9600" kern="1200">
          <a:solidFill>
            <a:schemeClr val="tx2"/>
          </a:solidFill>
          <a:latin typeface="Arial (Intestazioni)"/>
          <a:ea typeface="ＭＳ Ｐゴシック" charset="-128"/>
          <a:cs typeface="Arial (Intestazioni)"/>
        </a:defRPr>
      </a:lvl1pPr>
      <a:lvl2pPr algn="l" defTabSz="457200" rtl="0" eaLnBrk="1" fontAlgn="base" hangingPunct="1">
        <a:spcBef>
          <a:spcPct val="0"/>
        </a:spcBef>
        <a:spcAft>
          <a:spcPct val="0"/>
        </a:spcAft>
        <a:defRPr sz="9600">
          <a:solidFill>
            <a:schemeClr val="tx2"/>
          </a:solidFill>
          <a:latin typeface="Arial (Intestazioni)" charset="0"/>
          <a:ea typeface="ＭＳ Ｐゴシック" charset="-128"/>
          <a:cs typeface="Arial (Intestazioni)" charset="0"/>
        </a:defRPr>
      </a:lvl2pPr>
      <a:lvl3pPr algn="l" defTabSz="457200" rtl="0" eaLnBrk="1" fontAlgn="base" hangingPunct="1">
        <a:spcBef>
          <a:spcPct val="0"/>
        </a:spcBef>
        <a:spcAft>
          <a:spcPct val="0"/>
        </a:spcAft>
        <a:defRPr sz="9600">
          <a:solidFill>
            <a:schemeClr val="tx2"/>
          </a:solidFill>
          <a:latin typeface="Arial (Intestazioni)" charset="0"/>
          <a:ea typeface="ＭＳ Ｐゴシック" charset="-128"/>
          <a:cs typeface="Arial (Intestazioni)" charset="0"/>
        </a:defRPr>
      </a:lvl3pPr>
      <a:lvl4pPr algn="l" defTabSz="457200" rtl="0" eaLnBrk="1" fontAlgn="base" hangingPunct="1">
        <a:spcBef>
          <a:spcPct val="0"/>
        </a:spcBef>
        <a:spcAft>
          <a:spcPct val="0"/>
        </a:spcAft>
        <a:defRPr sz="9600">
          <a:solidFill>
            <a:schemeClr val="tx2"/>
          </a:solidFill>
          <a:latin typeface="Arial (Intestazioni)" charset="0"/>
          <a:ea typeface="ＭＳ Ｐゴシック" charset="-128"/>
          <a:cs typeface="Arial (Intestazioni)" charset="0"/>
        </a:defRPr>
      </a:lvl4pPr>
      <a:lvl5pPr algn="l" defTabSz="457200" rtl="0" eaLnBrk="1" fontAlgn="base" hangingPunct="1">
        <a:spcBef>
          <a:spcPct val="0"/>
        </a:spcBef>
        <a:spcAft>
          <a:spcPct val="0"/>
        </a:spcAft>
        <a:defRPr sz="9600">
          <a:solidFill>
            <a:schemeClr val="tx2"/>
          </a:solidFill>
          <a:latin typeface="Arial (Intestazioni)" charset="0"/>
          <a:ea typeface="ＭＳ Ｐゴシック" charset="-128"/>
          <a:cs typeface="Arial (Intestazioni)" charset="0"/>
        </a:defRPr>
      </a:lvl5pPr>
      <a:lvl6pPr marL="457200" algn="l" defTabSz="457200" rtl="0" eaLnBrk="1" fontAlgn="base" hangingPunct="1">
        <a:spcBef>
          <a:spcPct val="0"/>
        </a:spcBef>
        <a:spcAft>
          <a:spcPct val="0"/>
        </a:spcAft>
        <a:defRPr sz="1600" b="1">
          <a:solidFill>
            <a:schemeClr val="bg1"/>
          </a:solidFill>
          <a:latin typeface="Arial" charset="0"/>
          <a:ea typeface="ＭＳ Ｐゴシック" charset="-128"/>
          <a:cs typeface="ＭＳ Ｐゴシック" charset="-128"/>
        </a:defRPr>
      </a:lvl6pPr>
      <a:lvl7pPr marL="914400" algn="l" defTabSz="457200" rtl="0" eaLnBrk="1" fontAlgn="base" hangingPunct="1">
        <a:spcBef>
          <a:spcPct val="0"/>
        </a:spcBef>
        <a:spcAft>
          <a:spcPct val="0"/>
        </a:spcAft>
        <a:defRPr sz="1600" b="1">
          <a:solidFill>
            <a:schemeClr val="bg1"/>
          </a:solidFill>
          <a:latin typeface="Arial" charset="0"/>
          <a:ea typeface="ＭＳ Ｐゴシック" charset="-128"/>
          <a:cs typeface="ＭＳ Ｐゴシック" charset="-128"/>
        </a:defRPr>
      </a:lvl7pPr>
      <a:lvl8pPr marL="1371600" algn="l" defTabSz="457200" rtl="0" eaLnBrk="1" fontAlgn="base" hangingPunct="1">
        <a:spcBef>
          <a:spcPct val="0"/>
        </a:spcBef>
        <a:spcAft>
          <a:spcPct val="0"/>
        </a:spcAft>
        <a:defRPr sz="1600" b="1">
          <a:solidFill>
            <a:schemeClr val="bg1"/>
          </a:solidFill>
          <a:latin typeface="Arial" charset="0"/>
          <a:ea typeface="ＭＳ Ｐゴシック" charset="-128"/>
          <a:cs typeface="ＭＳ Ｐゴシック" charset="-128"/>
        </a:defRPr>
      </a:lvl8pPr>
      <a:lvl9pPr marL="1828800" algn="l" defTabSz="457200" rtl="0" eaLnBrk="1" fontAlgn="base" hangingPunct="1">
        <a:spcBef>
          <a:spcPct val="0"/>
        </a:spcBef>
        <a:spcAft>
          <a:spcPct val="0"/>
        </a:spcAft>
        <a:defRPr sz="1600" b="1">
          <a:solidFill>
            <a:schemeClr val="bg1"/>
          </a:solidFill>
          <a:latin typeface="Arial" charset="0"/>
          <a:ea typeface="ＭＳ Ｐゴシック" charset="-128"/>
          <a:cs typeface="ＭＳ Ｐゴシック" charset="-128"/>
        </a:defRPr>
      </a:lvl9pPr>
    </p:titleStyle>
    <p:bodyStyle>
      <a:lvl1pPr marL="342900" indent="-342900" algn="l" defTabSz="457200" rtl="0" eaLnBrk="1" fontAlgn="base" hangingPunct="1">
        <a:lnSpc>
          <a:spcPts val="2100"/>
        </a:lnSpc>
        <a:spcBef>
          <a:spcPct val="0"/>
        </a:spcBef>
        <a:spcAft>
          <a:spcPct val="0"/>
        </a:spcAft>
        <a:buFont typeface="Arial" pitchFamily="34" charset="0"/>
        <a:buChar char="•"/>
        <a:defRPr sz="1600" b="1" kern="1200">
          <a:solidFill>
            <a:schemeClr val="bg1"/>
          </a:solidFill>
          <a:latin typeface="Times New Roman"/>
          <a:ea typeface="ＭＳ Ｐゴシック" charset="-128"/>
          <a:cs typeface="Times New Roman"/>
        </a:defRPr>
      </a:lvl1pPr>
      <a:lvl2pPr marL="742950" indent="-285750" algn="l" defTabSz="457200" rtl="0" eaLnBrk="1" fontAlgn="base" hangingPunct="1">
        <a:lnSpc>
          <a:spcPts val="2100"/>
        </a:lnSpc>
        <a:spcBef>
          <a:spcPct val="20000"/>
        </a:spcBef>
        <a:spcAft>
          <a:spcPct val="0"/>
        </a:spcAft>
        <a:buFont typeface="Arial" pitchFamily="34" charset="0"/>
        <a:buChar char="–"/>
        <a:defRPr sz="1600" kern="1200">
          <a:solidFill>
            <a:schemeClr val="bg1"/>
          </a:solidFill>
          <a:latin typeface="Times New Roman"/>
          <a:ea typeface="ＭＳ Ｐゴシック" charset="-128"/>
          <a:cs typeface="Times New Roman"/>
        </a:defRPr>
      </a:lvl2pPr>
      <a:lvl3pPr marL="269875" indent="-4763" algn="l" defTabSz="457200" rtl="0" eaLnBrk="1" fontAlgn="base" hangingPunct="1">
        <a:lnSpc>
          <a:spcPts val="2100"/>
        </a:lnSpc>
        <a:spcBef>
          <a:spcPct val="20000"/>
        </a:spcBef>
        <a:spcAft>
          <a:spcPct val="0"/>
        </a:spcAft>
        <a:buFont typeface="Arial" pitchFamily="34" charset="0"/>
        <a:buChar char="•"/>
        <a:defRPr sz="1400" kern="1200">
          <a:solidFill>
            <a:schemeClr val="bg1"/>
          </a:solidFill>
          <a:latin typeface="Times New Roman"/>
          <a:ea typeface="ＭＳ Ｐゴシック" charset="-128"/>
          <a:cs typeface="Times New Roman"/>
        </a:defRPr>
      </a:lvl3pPr>
      <a:lvl4pPr marL="539750" indent="-269875" algn="l" defTabSz="457200" rtl="0" eaLnBrk="1" fontAlgn="base" hangingPunct="1">
        <a:lnSpc>
          <a:spcPts val="2100"/>
        </a:lnSpc>
        <a:spcBef>
          <a:spcPct val="20000"/>
        </a:spcBef>
        <a:spcAft>
          <a:spcPct val="0"/>
        </a:spcAft>
        <a:buFont typeface="Arial" pitchFamily="34" charset="0"/>
        <a:buAutoNum type="arabicPeriod"/>
        <a:defRPr sz="1400" kern="1200">
          <a:solidFill>
            <a:schemeClr val="bg1"/>
          </a:solidFill>
          <a:latin typeface="Times New Roman"/>
          <a:ea typeface="ＭＳ Ｐゴシック" charset="-128"/>
          <a:cs typeface="Times New Roman"/>
        </a:defRPr>
      </a:lvl4pPr>
      <a:lvl5pPr marL="720725" indent="-180975" algn="l" defTabSz="457200" rtl="0" eaLnBrk="1" fontAlgn="base" hangingPunct="1">
        <a:lnSpc>
          <a:spcPts val="2100"/>
        </a:lnSpc>
        <a:spcBef>
          <a:spcPct val="20000"/>
        </a:spcBef>
        <a:spcAft>
          <a:spcPct val="0"/>
        </a:spcAft>
        <a:buFont typeface="Arial" pitchFamily="34" charset="0"/>
        <a:buChar char="»"/>
        <a:defRPr sz="1200" kern="1200">
          <a:solidFill>
            <a:schemeClr val="bg1"/>
          </a:solidFill>
          <a:latin typeface="Times New Roman"/>
          <a:ea typeface="ＭＳ Ｐゴシック" charset="-128"/>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9" name="Gruppo 18"/>
          <p:cNvGrpSpPr/>
          <p:nvPr userDrawn="1"/>
        </p:nvGrpSpPr>
        <p:grpSpPr>
          <a:xfrm>
            <a:off x="11235267" y="372748"/>
            <a:ext cx="371204" cy="444121"/>
            <a:chOff x="5315343" y="2571671"/>
            <a:chExt cx="757943" cy="906828"/>
          </a:xfrm>
        </p:grpSpPr>
        <p:sp>
          <p:nvSpPr>
            <p:cNvPr id="20" name="Freeform 13"/>
            <p:cNvSpPr>
              <a:spLocks/>
            </p:cNvSpPr>
            <p:nvPr userDrawn="1"/>
          </p:nvSpPr>
          <p:spPr bwMode="auto">
            <a:xfrm>
              <a:off x="5589422" y="3058921"/>
              <a:ext cx="406041" cy="294381"/>
            </a:xfrm>
            <a:custGeom>
              <a:avLst/>
              <a:gdLst>
                <a:gd name="T0" fmla="*/ 67 w 69"/>
                <a:gd name="T1" fmla="*/ 32 h 49"/>
                <a:gd name="T2" fmla="*/ 0 w 69"/>
                <a:gd name="T3" fmla="*/ 0 h 49"/>
                <a:gd name="T4" fmla="*/ 52 w 69"/>
                <a:gd name="T5" fmla="*/ 47 h 49"/>
                <a:gd name="T6" fmla="*/ 53 w 69"/>
                <a:gd name="T7" fmla="*/ 48 h 49"/>
                <a:gd name="T8" fmla="*/ 54 w 69"/>
                <a:gd name="T9" fmla="*/ 48 h 49"/>
                <a:gd name="T10" fmla="*/ 54 w 69"/>
                <a:gd name="T11" fmla="*/ 48 h 49"/>
                <a:gd name="T12" fmla="*/ 56 w 69"/>
                <a:gd name="T13" fmla="*/ 49 h 49"/>
                <a:gd name="T14" fmla="*/ 56 w 69"/>
                <a:gd name="T15" fmla="*/ 49 h 49"/>
                <a:gd name="T16" fmla="*/ 58 w 69"/>
                <a:gd name="T17" fmla="*/ 48 h 49"/>
                <a:gd name="T18" fmla="*/ 68 w 69"/>
                <a:gd name="T19" fmla="*/ 36 h 49"/>
                <a:gd name="T20" fmla="*/ 69 w 69"/>
                <a:gd name="T21" fmla="*/ 33 h 49"/>
                <a:gd name="T22" fmla="*/ 67 w 69"/>
                <a:gd name="T23" fmla="*/ 3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49">
                  <a:moveTo>
                    <a:pt x="67" y="32"/>
                  </a:moveTo>
                  <a:cubicBezTo>
                    <a:pt x="21" y="19"/>
                    <a:pt x="0" y="0"/>
                    <a:pt x="0" y="0"/>
                  </a:cubicBezTo>
                  <a:cubicBezTo>
                    <a:pt x="0" y="0"/>
                    <a:pt x="20" y="34"/>
                    <a:pt x="52" y="47"/>
                  </a:cubicBezTo>
                  <a:cubicBezTo>
                    <a:pt x="53" y="48"/>
                    <a:pt x="53" y="48"/>
                    <a:pt x="53" y="48"/>
                  </a:cubicBezTo>
                  <a:cubicBezTo>
                    <a:pt x="54" y="48"/>
                    <a:pt x="54" y="48"/>
                    <a:pt x="54" y="48"/>
                  </a:cubicBezTo>
                  <a:cubicBezTo>
                    <a:pt x="54" y="48"/>
                    <a:pt x="54" y="48"/>
                    <a:pt x="54" y="48"/>
                  </a:cubicBezTo>
                  <a:cubicBezTo>
                    <a:pt x="54" y="48"/>
                    <a:pt x="55" y="48"/>
                    <a:pt x="56" y="49"/>
                  </a:cubicBezTo>
                  <a:cubicBezTo>
                    <a:pt x="56" y="49"/>
                    <a:pt x="56" y="49"/>
                    <a:pt x="56" y="49"/>
                  </a:cubicBezTo>
                  <a:cubicBezTo>
                    <a:pt x="57" y="49"/>
                    <a:pt x="58" y="48"/>
                    <a:pt x="58" y="48"/>
                  </a:cubicBezTo>
                  <a:cubicBezTo>
                    <a:pt x="68" y="36"/>
                    <a:pt x="68" y="36"/>
                    <a:pt x="68" y="36"/>
                  </a:cubicBezTo>
                  <a:cubicBezTo>
                    <a:pt x="69" y="35"/>
                    <a:pt x="69" y="34"/>
                    <a:pt x="69" y="33"/>
                  </a:cubicBezTo>
                  <a:cubicBezTo>
                    <a:pt x="68" y="33"/>
                    <a:pt x="68" y="32"/>
                    <a:pt x="67" y="32"/>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1" name="Freeform 14"/>
            <p:cNvSpPr>
              <a:spLocks/>
            </p:cNvSpPr>
            <p:nvPr userDrawn="1"/>
          </p:nvSpPr>
          <p:spPr bwMode="auto">
            <a:xfrm>
              <a:off x="5606339" y="2950643"/>
              <a:ext cx="466947" cy="118430"/>
            </a:xfrm>
            <a:custGeom>
              <a:avLst/>
              <a:gdLst>
                <a:gd name="T0" fmla="*/ 76 w 79"/>
                <a:gd name="T1" fmla="*/ 1 h 20"/>
                <a:gd name="T2" fmla="*/ 69 w 79"/>
                <a:gd name="T3" fmla="*/ 0 h 20"/>
                <a:gd name="T4" fmla="*/ 0 w 79"/>
                <a:gd name="T5" fmla="*/ 9 h 20"/>
                <a:gd name="T6" fmla="*/ 76 w 79"/>
                <a:gd name="T7" fmla="*/ 20 h 20"/>
                <a:gd name="T8" fmla="*/ 76 w 79"/>
                <a:gd name="T9" fmla="*/ 20 h 20"/>
                <a:gd name="T10" fmla="*/ 76 w 79"/>
                <a:gd name="T11" fmla="*/ 20 h 20"/>
                <a:gd name="T12" fmla="*/ 76 w 79"/>
                <a:gd name="T13" fmla="*/ 20 h 20"/>
                <a:gd name="T14" fmla="*/ 77 w 79"/>
                <a:gd name="T15" fmla="*/ 18 h 20"/>
                <a:gd name="T16" fmla="*/ 78 w 79"/>
                <a:gd name="T17" fmla="*/ 4 h 20"/>
                <a:gd name="T18" fmla="*/ 76 w 79"/>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20">
                  <a:moveTo>
                    <a:pt x="76" y="1"/>
                  </a:moveTo>
                  <a:cubicBezTo>
                    <a:pt x="75" y="1"/>
                    <a:pt x="72" y="0"/>
                    <a:pt x="69" y="0"/>
                  </a:cubicBezTo>
                  <a:cubicBezTo>
                    <a:pt x="50" y="0"/>
                    <a:pt x="0" y="9"/>
                    <a:pt x="0" y="9"/>
                  </a:cubicBezTo>
                  <a:cubicBezTo>
                    <a:pt x="76" y="20"/>
                    <a:pt x="76" y="20"/>
                    <a:pt x="76" y="20"/>
                  </a:cubicBezTo>
                  <a:cubicBezTo>
                    <a:pt x="76" y="20"/>
                    <a:pt x="76" y="20"/>
                    <a:pt x="76" y="20"/>
                  </a:cubicBezTo>
                  <a:cubicBezTo>
                    <a:pt x="76" y="20"/>
                    <a:pt x="76" y="20"/>
                    <a:pt x="76" y="20"/>
                  </a:cubicBezTo>
                  <a:cubicBezTo>
                    <a:pt x="76" y="20"/>
                    <a:pt x="76" y="20"/>
                    <a:pt x="76" y="20"/>
                  </a:cubicBezTo>
                  <a:cubicBezTo>
                    <a:pt x="77" y="19"/>
                    <a:pt x="77" y="19"/>
                    <a:pt x="77" y="18"/>
                  </a:cubicBezTo>
                  <a:cubicBezTo>
                    <a:pt x="77" y="16"/>
                    <a:pt x="78" y="8"/>
                    <a:pt x="78" y="4"/>
                  </a:cubicBezTo>
                  <a:cubicBezTo>
                    <a:pt x="79" y="3"/>
                    <a:pt x="77" y="1"/>
                    <a:pt x="76" y="1"/>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2" name="Freeform 15"/>
            <p:cNvSpPr>
              <a:spLocks/>
            </p:cNvSpPr>
            <p:nvPr userDrawn="1"/>
          </p:nvSpPr>
          <p:spPr bwMode="auto">
            <a:xfrm>
              <a:off x="5606339" y="2656264"/>
              <a:ext cx="412808" cy="280846"/>
            </a:xfrm>
            <a:custGeom>
              <a:avLst/>
              <a:gdLst>
                <a:gd name="T0" fmla="*/ 0 w 70"/>
                <a:gd name="T1" fmla="*/ 47 h 47"/>
                <a:gd name="T2" fmla="*/ 68 w 70"/>
                <a:gd name="T3" fmla="*/ 17 h 47"/>
                <a:gd name="T4" fmla="*/ 70 w 70"/>
                <a:gd name="T5" fmla="*/ 16 h 47"/>
                <a:gd name="T6" fmla="*/ 70 w 70"/>
                <a:gd name="T7" fmla="*/ 13 h 47"/>
                <a:gd name="T8" fmla="*/ 61 w 70"/>
                <a:gd name="T9" fmla="*/ 1 h 47"/>
                <a:gd name="T10" fmla="*/ 58 w 70"/>
                <a:gd name="T11" fmla="*/ 0 h 47"/>
                <a:gd name="T12" fmla="*/ 58 w 70"/>
                <a:gd name="T13" fmla="*/ 0 h 47"/>
                <a:gd name="T14" fmla="*/ 58 w 70"/>
                <a:gd name="T15" fmla="*/ 0 h 47"/>
                <a:gd name="T16" fmla="*/ 58 w 70"/>
                <a:gd name="T17" fmla="*/ 0 h 47"/>
                <a:gd name="T18" fmla="*/ 55 w 70"/>
                <a:gd name="T19" fmla="*/ 1 h 47"/>
                <a:gd name="T20" fmla="*/ 0 w 70"/>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47">
                  <a:moveTo>
                    <a:pt x="0" y="47"/>
                  </a:moveTo>
                  <a:cubicBezTo>
                    <a:pt x="24" y="25"/>
                    <a:pt x="64" y="18"/>
                    <a:pt x="68" y="17"/>
                  </a:cubicBezTo>
                  <a:cubicBezTo>
                    <a:pt x="69" y="17"/>
                    <a:pt x="70" y="16"/>
                    <a:pt x="70" y="16"/>
                  </a:cubicBezTo>
                  <a:cubicBezTo>
                    <a:pt x="70" y="15"/>
                    <a:pt x="70" y="14"/>
                    <a:pt x="70" y="13"/>
                  </a:cubicBezTo>
                  <a:cubicBezTo>
                    <a:pt x="68" y="11"/>
                    <a:pt x="63" y="3"/>
                    <a:pt x="61" y="1"/>
                  </a:cubicBezTo>
                  <a:cubicBezTo>
                    <a:pt x="60" y="0"/>
                    <a:pt x="59" y="0"/>
                    <a:pt x="58" y="0"/>
                  </a:cubicBezTo>
                  <a:cubicBezTo>
                    <a:pt x="58" y="0"/>
                    <a:pt x="58" y="0"/>
                    <a:pt x="58" y="0"/>
                  </a:cubicBezTo>
                  <a:cubicBezTo>
                    <a:pt x="58" y="0"/>
                    <a:pt x="58" y="0"/>
                    <a:pt x="58" y="0"/>
                  </a:cubicBezTo>
                  <a:cubicBezTo>
                    <a:pt x="58" y="0"/>
                    <a:pt x="58" y="0"/>
                    <a:pt x="58" y="0"/>
                  </a:cubicBezTo>
                  <a:cubicBezTo>
                    <a:pt x="55" y="1"/>
                    <a:pt x="55" y="1"/>
                    <a:pt x="55" y="1"/>
                  </a:cubicBezTo>
                  <a:cubicBezTo>
                    <a:pt x="26" y="12"/>
                    <a:pt x="8" y="36"/>
                    <a:pt x="0" y="47"/>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3" name="Freeform 16"/>
            <p:cNvSpPr>
              <a:spLocks/>
            </p:cNvSpPr>
            <p:nvPr userDrawn="1"/>
          </p:nvSpPr>
          <p:spPr bwMode="auto">
            <a:xfrm>
              <a:off x="5521748" y="2571671"/>
              <a:ext cx="226707" cy="365437"/>
            </a:xfrm>
            <a:custGeom>
              <a:avLst/>
              <a:gdLst>
                <a:gd name="T0" fmla="*/ 2 w 38"/>
                <a:gd name="T1" fmla="*/ 61 h 61"/>
                <a:gd name="T2" fmla="*/ 4 w 38"/>
                <a:gd name="T3" fmla="*/ 50 h 61"/>
                <a:gd name="T4" fmla="*/ 37 w 38"/>
                <a:gd name="T5" fmla="*/ 4 h 61"/>
                <a:gd name="T6" fmla="*/ 37 w 38"/>
                <a:gd name="T7" fmla="*/ 1 h 61"/>
                <a:gd name="T8" fmla="*/ 35 w 38"/>
                <a:gd name="T9" fmla="*/ 0 h 61"/>
                <a:gd name="T10" fmla="*/ 20 w 38"/>
                <a:gd name="T11" fmla="*/ 1 h 61"/>
                <a:gd name="T12" fmla="*/ 18 w 38"/>
                <a:gd name="T13" fmla="*/ 2 h 61"/>
                <a:gd name="T14" fmla="*/ 18 w 38"/>
                <a:gd name="T15" fmla="*/ 2 h 61"/>
                <a:gd name="T16" fmla="*/ 15 w 38"/>
                <a:gd name="T17" fmla="*/ 5 h 61"/>
                <a:gd name="T18" fmla="*/ 13 w 38"/>
                <a:gd name="T19" fmla="*/ 8 h 61"/>
                <a:gd name="T20" fmla="*/ 13 w 38"/>
                <a:gd name="T21" fmla="*/ 9 h 61"/>
                <a:gd name="T22" fmla="*/ 12 w 38"/>
                <a:gd name="T23" fmla="*/ 11 h 61"/>
                <a:gd name="T24" fmla="*/ 2 w 38"/>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61">
                  <a:moveTo>
                    <a:pt x="2" y="61"/>
                  </a:moveTo>
                  <a:cubicBezTo>
                    <a:pt x="2" y="58"/>
                    <a:pt x="4" y="52"/>
                    <a:pt x="4" y="50"/>
                  </a:cubicBezTo>
                  <a:cubicBezTo>
                    <a:pt x="12" y="27"/>
                    <a:pt x="30" y="10"/>
                    <a:pt x="37" y="4"/>
                  </a:cubicBezTo>
                  <a:cubicBezTo>
                    <a:pt x="37" y="3"/>
                    <a:pt x="38" y="2"/>
                    <a:pt x="37" y="1"/>
                  </a:cubicBezTo>
                  <a:cubicBezTo>
                    <a:pt x="37" y="0"/>
                    <a:pt x="36" y="0"/>
                    <a:pt x="35" y="0"/>
                  </a:cubicBezTo>
                  <a:cubicBezTo>
                    <a:pt x="20" y="1"/>
                    <a:pt x="20" y="1"/>
                    <a:pt x="20" y="1"/>
                  </a:cubicBezTo>
                  <a:cubicBezTo>
                    <a:pt x="20" y="1"/>
                    <a:pt x="19" y="1"/>
                    <a:pt x="18" y="2"/>
                  </a:cubicBezTo>
                  <a:cubicBezTo>
                    <a:pt x="18" y="2"/>
                    <a:pt x="18" y="2"/>
                    <a:pt x="18" y="2"/>
                  </a:cubicBezTo>
                  <a:cubicBezTo>
                    <a:pt x="15" y="5"/>
                    <a:pt x="15" y="5"/>
                    <a:pt x="15" y="5"/>
                  </a:cubicBezTo>
                  <a:cubicBezTo>
                    <a:pt x="15" y="6"/>
                    <a:pt x="14" y="7"/>
                    <a:pt x="13" y="8"/>
                  </a:cubicBezTo>
                  <a:cubicBezTo>
                    <a:pt x="13" y="8"/>
                    <a:pt x="13" y="8"/>
                    <a:pt x="13" y="9"/>
                  </a:cubicBezTo>
                  <a:cubicBezTo>
                    <a:pt x="12" y="11"/>
                    <a:pt x="12" y="11"/>
                    <a:pt x="12" y="11"/>
                  </a:cubicBezTo>
                  <a:cubicBezTo>
                    <a:pt x="8" y="17"/>
                    <a:pt x="0" y="36"/>
                    <a:pt x="2" y="61"/>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4" name="Freeform 17"/>
            <p:cNvSpPr>
              <a:spLocks/>
            </p:cNvSpPr>
            <p:nvPr userDrawn="1"/>
          </p:nvSpPr>
          <p:spPr bwMode="auto">
            <a:xfrm>
              <a:off x="5376249" y="2727320"/>
              <a:ext cx="118430" cy="216555"/>
            </a:xfrm>
            <a:custGeom>
              <a:avLst/>
              <a:gdLst>
                <a:gd name="T0" fmla="*/ 20 w 20"/>
                <a:gd name="T1" fmla="*/ 36 h 36"/>
                <a:gd name="T2" fmla="*/ 11 w 20"/>
                <a:gd name="T3" fmla="*/ 4 h 36"/>
                <a:gd name="T4" fmla="*/ 11 w 20"/>
                <a:gd name="T5" fmla="*/ 2 h 36"/>
                <a:gd name="T6" fmla="*/ 9 w 20"/>
                <a:gd name="T7" fmla="*/ 0 h 36"/>
                <a:gd name="T8" fmla="*/ 6 w 20"/>
                <a:gd name="T9" fmla="*/ 1 h 36"/>
                <a:gd name="T10" fmla="*/ 0 w 20"/>
                <a:gd name="T11" fmla="*/ 14 h 36"/>
                <a:gd name="T12" fmla="*/ 0 w 20"/>
                <a:gd name="T13" fmla="*/ 16 h 36"/>
                <a:gd name="T14" fmla="*/ 20 w 20"/>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6">
                  <a:moveTo>
                    <a:pt x="20" y="36"/>
                  </a:moveTo>
                  <a:cubicBezTo>
                    <a:pt x="20" y="36"/>
                    <a:pt x="12" y="22"/>
                    <a:pt x="11" y="4"/>
                  </a:cubicBezTo>
                  <a:cubicBezTo>
                    <a:pt x="11" y="2"/>
                    <a:pt x="11" y="2"/>
                    <a:pt x="11" y="2"/>
                  </a:cubicBezTo>
                  <a:cubicBezTo>
                    <a:pt x="11" y="1"/>
                    <a:pt x="10" y="0"/>
                    <a:pt x="9" y="0"/>
                  </a:cubicBezTo>
                  <a:cubicBezTo>
                    <a:pt x="8" y="0"/>
                    <a:pt x="7" y="0"/>
                    <a:pt x="6" y="1"/>
                  </a:cubicBezTo>
                  <a:cubicBezTo>
                    <a:pt x="3" y="6"/>
                    <a:pt x="0" y="14"/>
                    <a:pt x="0" y="14"/>
                  </a:cubicBezTo>
                  <a:cubicBezTo>
                    <a:pt x="0" y="15"/>
                    <a:pt x="0" y="16"/>
                    <a:pt x="0" y="16"/>
                  </a:cubicBezTo>
                  <a:cubicBezTo>
                    <a:pt x="4" y="25"/>
                    <a:pt x="20" y="36"/>
                    <a:pt x="20" y="36"/>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5" name="Freeform 18"/>
            <p:cNvSpPr>
              <a:spLocks/>
            </p:cNvSpPr>
            <p:nvPr userDrawn="1"/>
          </p:nvSpPr>
          <p:spPr bwMode="auto">
            <a:xfrm>
              <a:off x="5362714" y="3058921"/>
              <a:ext cx="125197" cy="209788"/>
            </a:xfrm>
            <a:custGeom>
              <a:avLst/>
              <a:gdLst>
                <a:gd name="T0" fmla="*/ 0 w 21"/>
                <a:gd name="T1" fmla="*/ 17 h 35"/>
                <a:gd name="T2" fmla="*/ 0 w 21"/>
                <a:gd name="T3" fmla="*/ 19 h 35"/>
                <a:gd name="T4" fmla="*/ 3 w 21"/>
                <a:gd name="T5" fmla="*/ 33 h 35"/>
                <a:gd name="T6" fmla="*/ 6 w 21"/>
                <a:gd name="T7" fmla="*/ 35 h 35"/>
                <a:gd name="T8" fmla="*/ 8 w 21"/>
                <a:gd name="T9" fmla="*/ 31 h 35"/>
                <a:gd name="T10" fmla="*/ 21 w 21"/>
                <a:gd name="T11" fmla="*/ 0 h 35"/>
                <a:gd name="T12" fmla="*/ 0 w 21"/>
                <a:gd name="T13" fmla="*/ 17 h 35"/>
              </a:gdLst>
              <a:ahLst/>
              <a:cxnLst>
                <a:cxn ang="0">
                  <a:pos x="T0" y="T1"/>
                </a:cxn>
                <a:cxn ang="0">
                  <a:pos x="T2" y="T3"/>
                </a:cxn>
                <a:cxn ang="0">
                  <a:pos x="T4" y="T5"/>
                </a:cxn>
                <a:cxn ang="0">
                  <a:pos x="T6" y="T7"/>
                </a:cxn>
                <a:cxn ang="0">
                  <a:pos x="T8" y="T9"/>
                </a:cxn>
                <a:cxn ang="0">
                  <a:pos x="T10" y="T11"/>
                </a:cxn>
                <a:cxn ang="0">
                  <a:pos x="T12" y="T13"/>
                </a:cxn>
              </a:cxnLst>
              <a:rect l="0" t="0" r="r" b="b"/>
              <a:pathLst>
                <a:path w="21" h="35">
                  <a:moveTo>
                    <a:pt x="0" y="17"/>
                  </a:moveTo>
                  <a:cubicBezTo>
                    <a:pt x="0" y="17"/>
                    <a:pt x="0" y="18"/>
                    <a:pt x="0" y="19"/>
                  </a:cubicBezTo>
                  <a:cubicBezTo>
                    <a:pt x="0" y="20"/>
                    <a:pt x="1" y="28"/>
                    <a:pt x="3" y="33"/>
                  </a:cubicBezTo>
                  <a:cubicBezTo>
                    <a:pt x="4" y="35"/>
                    <a:pt x="6" y="35"/>
                    <a:pt x="6" y="35"/>
                  </a:cubicBezTo>
                  <a:cubicBezTo>
                    <a:pt x="7" y="35"/>
                    <a:pt x="8" y="32"/>
                    <a:pt x="8" y="31"/>
                  </a:cubicBezTo>
                  <a:cubicBezTo>
                    <a:pt x="12" y="18"/>
                    <a:pt x="21" y="0"/>
                    <a:pt x="21" y="0"/>
                  </a:cubicBezTo>
                  <a:cubicBezTo>
                    <a:pt x="21" y="0"/>
                    <a:pt x="7" y="8"/>
                    <a:pt x="0" y="17"/>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6" name="Freeform 19"/>
            <p:cNvSpPr>
              <a:spLocks/>
            </p:cNvSpPr>
            <p:nvPr userDrawn="1"/>
          </p:nvSpPr>
          <p:spPr bwMode="auto">
            <a:xfrm>
              <a:off x="5504829" y="3069073"/>
              <a:ext cx="250392" cy="409426"/>
            </a:xfrm>
            <a:custGeom>
              <a:avLst/>
              <a:gdLst>
                <a:gd name="T0" fmla="*/ 36 w 42"/>
                <a:gd name="T1" fmla="*/ 56 h 68"/>
                <a:gd name="T2" fmla="*/ 35 w 42"/>
                <a:gd name="T3" fmla="*/ 55 h 68"/>
                <a:gd name="T4" fmla="*/ 35 w 42"/>
                <a:gd name="T5" fmla="*/ 55 h 68"/>
                <a:gd name="T6" fmla="*/ 5 w 42"/>
                <a:gd name="T7" fmla="*/ 0 h 68"/>
                <a:gd name="T8" fmla="*/ 22 w 42"/>
                <a:gd name="T9" fmla="*/ 67 h 68"/>
                <a:gd name="T10" fmla="*/ 23 w 42"/>
                <a:gd name="T11" fmla="*/ 68 h 68"/>
                <a:gd name="T12" fmla="*/ 23 w 42"/>
                <a:gd name="T13" fmla="*/ 68 h 68"/>
                <a:gd name="T14" fmla="*/ 23 w 42"/>
                <a:gd name="T15" fmla="*/ 68 h 68"/>
                <a:gd name="T16" fmla="*/ 40 w 42"/>
                <a:gd name="T17" fmla="*/ 65 h 68"/>
                <a:gd name="T18" fmla="*/ 41 w 42"/>
                <a:gd name="T19" fmla="*/ 65 h 68"/>
                <a:gd name="T20" fmla="*/ 42 w 42"/>
                <a:gd name="T21" fmla="*/ 64 h 68"/>
                <a:gd name="T22" fmla="*/ 41 w 42"/>
                <a:gd name="T23" fmla="*/ 61 h 68"/>
                <a:gd name="T24" fmla="*/ 36 w 42"/>
                <a:gd name="T25" fmla="*/ 5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68">
                  <a:moveTo>
                    <a:pt x="36" y="56"/>
                  </a:moveTo>
                  <a:cubicBezTo>
                    <a:pt x="35" y="55"/>
                    <a:pt x="35" y="55"/>
                    <a:pt x="35" y="55"/>
                  </a:cubicBezTo>
                  <a:cubicBezTo>
                    <a:pt x="35" y="55"/>
                    <a:pt x="35" y="55"/>
                    <a:pt x="35" y="55"/>
                  </a:cubicBezTo>
                  <a:cubicBezTo>
                    <a:pt x="9" y="29"/>
                    <a:pt x="5" y="0"/>
                    <a:pt x="5" y="0"/>
                  </a:cubicBezTo>
                  <a:cubicBezTo>
                    <a:pt x="5" y="0"/>
                    <a:pt x="0" y="43"/>
                    <a:pt x="22" y="67"/>
                  </a:cubicBezTo>
                  <a:cubicBezTo>
                    <a:pt x="22" y="68"/>
                    <a:pt x="22" y="68"/>
                    <a:pt x="23" y="68"/>
                  </a:cubicBezTo>
                  <a:cubicBezTo>
                    <a:pt x="23" y="68"/>
                    <a:pt x="23" y="68"/>
                    <a:pt x="23" y="68"/>
                  </a:cubicBezTo>
                  <a:cubicBezTo>
                    <a:pt x="23" y="68"/>
                    <a:pt x="23" y="68"/>
                    <a:pt x="23" y="68"/>
                  </a:cubicBezTo>
                  <a:cubicBezTo>
                    <a:pt x="40" y="65"/>
                    <a:pt x="40" y="65"/>
                    <a:pt x="40" y="65"/>
                  </a:cubicBezTo>
                  <a:cubicBezTo>
                    <a:pt x="41" y="65"/>
                    <a:pt x="41" y="65"/>
                    <a:pt x="41" y="65"/>
                  </a:cubicBezTo>
                  <a:cubicBezTo>
                    <a:pt x="41" y="65"/>
                    <a:pt x="42" y="64"/>
                    <a:pt x="42" y="64"/>
                  </a:cubicBezTo>
                  <a:cubicBezTo>
                    <a:pt x="42" y="63"/>
                    <a:pt x="42" y="62"/>
                    <a:pt x="41" y="61"/>
                  </a:cubicBezTo>
                  <a:cubicBezTo>
                    <a:pt x="40" y="60"/>
                    <a:pt x="39" y="59"/>
                    <a:pt x="36" y="56"/>
                  </a:cubicBezTo>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7" name="Freeform 20"/>
            <p:cNvSpPr>
              <a:spLocks/>
            </p:cNvSpPr>
            <p:nvPr userDrawn="1"/>
          </p:nvSpPr>
          <p:spPr bwMode="auto">
            <a:xfrm>
              <a:off x="5315343" y="2943876"/>
              <a:ext cx="165801" cy="98128"/>
            </a:xfrm>
            <a:custGeom>
              <a:avLst/>
              <a:gdLst>
                <a:gd name="T0" fmla="*/ 28 w 28"/>
                <a:gd name="T1" fmla="*/ 9 h 16"/>
                <a:gd name="T2" fmla="*/ 20 w 28"/>
                <a:gd name="T3" fmla="*/ 7 h 16"/>
                <a:gd name="T4" fmla="*/ 7 w 28"/>
                <a:gd name="T5" fmla="*/ 2 h 16"/>
                <a:gd name="T6" fmla="*/ 6 w 28"/>
                <a:gd name="T7" fmla="*/ 1 h 16"/>
                <a:gd name="T8" fmla="*/ 3 w 28"/>
                <a:gd name="T9" fmla="*/ 0 h 16"/>
                <a:gd name="T10" fmla="*/ 3 w 28"/>
                <a:gd name="T11" fmla="*/ 0 h 16"/>
                <a:gd name="T12" fmla="*/ 2 w 28"/>
                <a:gd name="T13" fmla="*/ 2 h 16"/>
                <a:gd name="T14" fmla="*/ 0 w 28"/>
                <a:gd name="T15" fmla="*/ 14 h 16"/>
                <a:gd name="T16" fmla="*/ 2 w 28"/>
                <a:gd name="T17" fmla="*/ 16 h 16"/>
                <a:gd name="T18" fmla="*/ 2 w 28"/>
                <a:gd name="T19" fmla="*/ 16 h 16"/>
                <a:gd name="T20" fmla="*/ 3 w 28"/>
                <a:gd name="T21" fmla="*/ 16 h 16"/>
                <a:gd name="T22" fmla="*/ 21 w 28"/>
                <a:gd name="T23" fmla="*/ 11 h 16"/>
                <a:gd name="T24" fmla="*/ 28 w 28"/>
                <a:gd name="T25"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16">
                  <a:moveTo>
                    <a:pt x="28" y="9"/>
                  </a:moveTo>
                  <a:cubicBezTo>
                    <a:pt x="20" y="7"/>
                    <a:pt x="20" y="7"/>
                    <a:pt x="20" y="7"/>
                  </a:cubicBezTo>
                  <a:cubicBezTo>
                    <a:pt x="18" y="7"/>
                    <a:pt x="10" y="5"/>
                    <a:pt x="7" y="2"/>
                  </a:cubicBezTo>
                  <a:cubicBezTo>
                    <a:pt x="6" y="1"/>
                    <a:pt x="6" y="1"/>
                    <a:pt x="6" y="1"/>
                  </a:cubicBezTo>
                  <a:cubicBezTo>
                    <a:pt x="5" y="0"/>
                    <a:pt x="4" y="0"/>
                    <a:pt x="3" y="0"/>
                  </a:cubicBezTo>
                  <a:cubicBezTo>
                    <a:pt x="3" y="0"/>
                    <a:pt x="3" y="0"/>
                    <a:pt x="3" y="0"/>
                  </a:cubicBezTo>
                  <a:cubicBezTo>
                    <a:pt x="3" y="0"/>
                    <a:pt x="2" y="1"/>
                    <a:pt x="2" y="2"/>
                  </a:cubicBezTo>
                  <a:cubicBezTo>
                    <a:pt x="1" y="4"/>
                    <a:pt x="0" y="12"/>
                    <a:pt x="0" y="14"/>
                  </a:cubicBezTo>
                  <a:cubicBezTo>
                    <a:pt x="1" y="15"/>
                    <a:pt x="1" y="15"/>
                    <a:pt x="2" y="16"/>
                  </a:cubicBezTo>
                  <a:cubicBezTo>
                    <a:pt x="2" y="16"/>
                    <a:pt x="2" y="16"/>
                    <a:pt x="2" y="16"/>
                  </a:cubicBezTo>
                  <a:cubicBezTo>
                    <a:pt x="3" y="16"/>
                    <a:pt x="3" y="16"/>
                    <a:pt x="3" y="16"/>
                  </a:cubicBezTo>
                  <a:cubicBezTo>
                    <a:pt x="6" y="15"/>
                    <a:pt x="16" y="12"/>
                    <a:pt x="21" y="11"/>
                  </a:cubicBezTo>
                  <a:lnTo>
                    <a:pt x="28" y="9"/>
                  </a:lnTo>
                  <a:close/>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grpSp>
      <p:sp>
        <p:nvSpPr>
          <p:cNvPr id="12" name="Rettangolo 11"/>
          <p:cNvSpPr/>
          <p:nvPr userDrawn="1"/>
        </p:nvSpPr>
        <p:spPr>
          <a:xfrm>
            <a:off x="318523" y="6500841"/>
            <a:ext cx="4433328" cy="200055"/>
          </a:xfrm>
          <a:prstGeom prst="rect">
            <a:avLst/>
          </a:prstGeom>
        </p:spPr>
        <p:txBody>
          <a:bodyPr wrap="square">
            <a:spAutoFit/>
          </a:bodyPr>
          <a:lstStyle/>
          <a:p>
            <a:r>
              <a:rPr lang="en-GB" sz="700" noProof="0" dirty="0">
                <a:solidFill>
                  <a:srgbClr val="5B6770"/>
                </a:solidFill>
              </a:rPr>
              <a:t>All rights reserved </a:t>
            </a:r>
            <a:r>
              <a:rPr lang="en-US" sz="700" dirty="0">
                <a:solidFill>
                  <a:srgbClr val="5B6770"/>
                </a:solidFill>
              </a:rPr>
              <a:t>© 2019, Telespazio</a:t>
            </a:r>
          </a:p>
        </p:txBody>
      </p:sp>
      <p:pic>
        <p:nvPicPr>
          <p:cNvPr id="13" name="Imagen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84232" y="260648"/>
            <a:ext cx="3708000" cy="806858"/>
          </a:xfrm>
          <a:prstGeom prst="rect">
            <a:avLst/>
          </a:prstGeom>
        </p:spPr>
      </p:pic>
    </p:spTree>
    <p:extLst>
      <p:ext uri="{BB962C8B-B14F-4D97-AF65-F5344CB8AC3E}">
        <p14:creationId xmlns:p14="http://schemas.microsoft.com/office/powerpoint/2010/main" val="310091217"/>
      </p:ext>
    </p:extLst>
  </p:cSld>
  <p:clrMap bg1="lt1" tx1="dk1" bg2="lt2" tx2="dk2" accent1="accent1" accent2="accent2" accent3="accent3" accent4="accent4" accent5="accent5" accent6="accent6" hlink="hlink" folHlink="folHlink"/>
  <p:sldLayoutIdLst>
    <p:sldLayoutId id="214748449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pg num"/>
          <p:cNvSpPr txBox="1">
            <a:spLocks noChangeArrowheads="1"/>
          </p:cNvSpPr>
          <p:nvPr userDrawn="1"/>
        </p:nvSpPr>
        <p:spPr bwMode="auto">
          <a:xfrm>
            <a:off x="11424592" y="6509297"/>
            <a:ext cx="380883" cy="138499"/>
          </a:xfrm>
          <a:prstGeom prst="rect">
            <a:avLst/>
          </a:prstGeom>
          <a:noFill/>
          <a:ln>
            <a:noFill/>
          </a:ln>
        </p:spPr>
        <p:txBody>
          <a:bodyPr wrap="square" lIns="0" tIns="0" rIns="0" bIns="0" anchor="b">
            <a:spAutoFit/>
          </a:bodyPr>
          <a:lstStyle/>
          <a:p>
            <a:pPr algn="ctr"/>
            <a:fld id="{E7E4AC88-19C6-40A4-9EF0-FC456228FC9F}" type="slidenum">
              <a:rPr lang="it-IT" sz="900">
                <a:solidFill>
                  <a:srgbClr val="5B6770"/>
                </a:solidFill>
              </a:rPr>
              <a:pPr algn="ctr"/>
              <a:t>‹#›</a:t>
            </a:fld>
            <a:endParaRPr lang="it-IT" sz="900" dirty="0">
              <a:solidFill>
                <a:srgbClr val="5B6770"/>
              </a:solidFill>
            </a:endParaRPr>
          </a:p>
        </p:txBody>
      </p:sp>
      <p:cxnSp>
        <p:nvCxnSpPr>
          <p:cNvPr id="31" name="Connettore diritto 30"/>
          <p:cNvCxnSpPr/>
          <p:nvPr userDrawn="1"/>
        </p:nvCxnSpPr>
        <p:spPr>
          <a:xfrm flipV="1">
            <a:off x="11352584" y="6602083"/>
            <a:ext cx="477107" cy="274203"/>
          </a:xfrm>
          <a:prstGeom prst="line">
            <a:avLst/>
          </a:prstGeom>
          <a:ln w="19050">
            <a:solidFill>
              <a:srgbClr val="5B6770"/>
            </a:solidFill>
          </a:ln>
          <a:effectLst/>
        </p:spPr>
        <p:style>
          <a:lnRef idx="2">
            <a:schemeClr val="accent1"/>
          </a:lnRef>
          <a:fillRef idx="0">
            <a:schemeClr val="accent1"/>
          </a:fillRef>
          <a:effectRef idx="1">
            <a:schemeClr val="accent1"/>
          </a:effectRef>
          <a:fontRef idx="minor">
            <a:schemeClr val="tx1"/>
          </a:fontRef>
        </p:style>
      </p:cxnSp>
      <p:grpSp>
        <p:nvGrpSpPr>
          <p:cNvPr id="2" name="Gruppo 1"/>
          <p:cNvGrpSpPr/>
          <p:nvPr userDrawn="1"/>
        </p:nvGrpSpPr>
        <p:grpSpPr>
          <a:xfrm>
            <a:off x="448891" y="419162"/>
            <a:ext cx="11376000" cy="43851"/>
            <a:chOff x="435244" y="419162"/>
            <a:chExt cx="11376000" cy="43851"/>
          </a:xfrm>
        </p:grpSpPr>
        <p:cxnSp>
          <p:nvCxnSpPr>
            <p:cNvPr id="32" name="Connettore diritto 31"/>
            <p:cNvCxnSpPr/>
            <p:nvPr userDrawn="1"/>
          </p:nvCxnSpPr>
          <p:spPr>
            <a:xfrm>
              <a:off x="435244" y="419162"/>
              <a:ext cx="11376000" cy="0"/>
            </a:xfrm>
            <a:prstGeom prst="line">
              <a:avLst/>
            </a:prstGeom>
            <a:ln w="6350">
              <a:solidFill>
                <a:srgbClr val="5B6770"/>
              </a:solidFill>
            </a:ln>
            <a:effectLst/>
          </p:spPr>
          <p:style>
            <a:lnRef idx="2">
              <a:schemeClr val="accent1"/>
            </a:lnRef>
            <a:fillRef idx="0">
              <a:schemeClr val="accent1"/>
            </a:fillRef>
            <a:effectRef idx="1">
              <a:schemeClr val="accent1"/>
            </a:effectRef>
            <a:fontRef idx="minor">
              <a:schemeClr val="tx1"/>
            </a:fontRef>
          </p:style>
        </p:cxnSp>
        <p:sp>
          <p:nvSpPr>
            <p:cNvPr id="33" name="Rettangolo 32"/>
            <p:cNvSpPr/>
            <p:nvPr userDrawn="1"/>
          </p:nvSpPr>
          <p:spPr>
            <a:xfrm>
              <a:off x="435244" y="419813"/>
              <a:ext cx="198000" cy="43200"/>
            </a:xfrm>
            <a:prstGeom prst="rect">
              <a:avLst/>
            </a:prstGeom>
            <a:solidFill>
              <a:srgbClr val="5B6770"/>
            </a:solidFill>
            <a:ln>
              <a:solidFill>
                <a:srgbClr val="5B6770"/>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t-IT"/>
              </a:defPPr>
              <a:lvl1pPr algn="l" defTabSz="457189" rtl="0" fontAlgn="base">
                <a:spcBef>
                  <a:spcPct val="0"/>
                </a:spcBef>
                <a:spcAft>
                  <a:spcPct val="0"/>
                </a:spcAft>
                <a:defRPr sz="2400" kern="1200">
                  <a:solidFill>
                    <a:schemeClr val="lt1"/>
                  </a:solidFill>
                  <a:latin typeface="+mn-lt"/>
                  <a:ea typeface="+mn-ea"/>
                  <a:cs typeface="+mn-cs"/>
                </a:defRPr>
              </a:lvl1pPr>
              <a:lvl2pPr marL="457189" algn="l" defTabSz="457189" rtl="0" fontAlgn="base">
                <a:spcBef>
                  <a:spcPct val="0"/>
                </a:spcBef>
                <a:spcAft>
                  <a:spcPct val="0"/>
                </a:spcAft>
                <a:defRPr sz="2400" kern="1200">
                  <a:solidFill>
                    <a:schemeClr val="lt1"/>
                  </a:solidFill>
                  <a:latin typeface="+mn-lt"/>
                  <a:ea typeface="+mn-ea"/>
                  <a:cs typeface="+mn-cs"/>
                </a:defRPr>
              </a:lvl2pPr>
              <a:lvl3pPr marL="914377" algn="l" defTabSz="457189" rtl="0" fontAlgn="base">
                <a:spcBef>
                  <a:spcPct val="0"/>
                </a:spcBef>
                <a:spcAft>
                  <a:spcPct val="0"/>
                </a:spcAft>
                <a:defRPr sz="2400" kern="1200">
                  <a:solidFill>
                    <a:schemeClr val="lt1"/>
                  </a:solidFill>
                  <a:latin typeface="+mn-lt"/>
                  <a:ea typeface="+mn-ea"/>
                  <a:cs typeface="+mn-cs"/>
                </a:defRPr>
              </a:lvl3pPr>
              <a:lvl4pPr marL="1371566" algn="l" defTabSz="457189" rtl="0" fontAlgn="base">
                <a:spcBef>
                  <a:spcPct val="0"/>
                </a:spcBef>
                <a:spcAft>
                  <a:spcPct val="0"/>
                </a:spcAft>
                <a:defRPr sz="2400" kern="1200">
                  <a:solidFill>
                    <a:schemeClr val="lt1"/>
                  </a:solidFill>
                  <a:latin typeface="+mn-lt"/>
                  <a:ea typeface="+mn-ea"/>
                  <a:cs typeface="+mn-cs"/>
                </a:defRPr>
              </a:lvl4pPr>
              <a:lvl5pPr marL="1828754" algn="l" defTabSz="457189" rtl="0" fontAlgn="base">
                <a:spcBef>
                  <a:spcPct val="0"/>
                </a:spcBef>
                <a:spcAft>
                  <a:spcPct val="0"/>
                </a:spcAft>
                <a:defRPr sz="2400" kern="1200">
                  <a:solidFill>
                    <a:schemeClr val="lt1"/>
                  </a:solidFill>
                  <a:latin typeface="+mn-lt"/>
                  <a:ea typeface="+mn-ea"/>
                  <a:cs typeface="+mn-cs"/>
                </a:defRPr>
              </a:lvl5pPr>
              <a:lvl6pPr marL="2285943" algn="l" defTabSz="914377" rtl="0" eaLnBrk="1" latinLnBrk="0" hangingPunct="1">
                <a:defRPr sz="2400" kern="1200">
                  <a:solidFill>
                    <a:schemeClr val="lt1"/>
                  </a:solidFill>
                  <a:latin typeface="+mn-lt"/>
                  <a:ea typeface="+mn-ea"/>
                  <a:cs typeface="+mn-cs"/>
                </a:defRPr>
              </a:lvl6pPr>
              <a:lvl7pPr marL="2743131" algn="l" defTabSz="914377" rtl="0" eaLnBrk="1" latinLnBrk="0" hangingPunct="1">
                <a:defRPr sz="2400" kern="1200">
                  <a:solidFill>
                    <a:schemeClr val="lt1"/>
                  </a:solidFill>
                  <a:latin typeface="+mn-lt"/>
                  <a:ea typeface="+mn-ea"/>
                  <a:cs typeface="+mn-cs"/>
                </a:defRPr>
              </a:lvl7pPr>
              <a:lvl8pPr marL="3200320" algn="l" defTabSz="914377" rtl="0" eaLnBrk="1" latinLnBrk="0" hangingPunct="1">
                <a:defRPr sz="2400" kern="1200">
                  <a:solidFill>
                    <a:schemeClr val="lt1"/>
                  </a:solidFill>
                  <a:latin typeface="+mn-lt"/>
                  <a:ea typeface="+mn-ea"/>
                  <a:cs typeface="+mn-cs"/>
                </a:defRPr>
              </a:lvl8pPr>
              <a:lvl9pPr marL="3657509" algn="l" defTabSz="914377" rtl="0" eaLnBrk="1" latinLnBrk="0" hangingPunct="1">
                <a:defRPr sz="2400" kern="1200">
                  <a:solidFill>
                    <a:schemeClr val="lt1"/>
                  </a:solidFill>
                  <a:latin typeface="+mn-lt"/>
                  <a:ea typeface="+mn-ea"/>
                  <a:cs typeface="+mn-cs"/>
                </a:defRPr>
              </a:lvl9pPr>
            </a:lstStyle>
            <a:p>
              <a:pPr algn="ctr"/>
              <a:endParaRPr lang="it-IT" sz="1800"/>
            </a:p>
          </p:txBody>
        </p:sp>
      </p:grpSp>
      <p:sp>
        <p:nvSpPr>
          <p:cNvPr id="27" name="Text Placeholder 12"/>
          <p:cNvSpPr txBox="1">
            <a:spLocks/>
          </p:cNvSpPr>
          <p:nvPr userDrawn="1"/>
        </p:nvSpPr>
        <p:spPr>
          <a:xfrm>
            <a:off x="361359" y="226297"/>
            <a:ext cx="11015227" cy="23083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0" indent="0" algn="l" defTabSz="457200" rtl="0" eaLnBrk="0" fontAlgn="base" hangingPunct="0">
              <a:spcBef>
                <a:spcPct val="20000"/>
              </a:spcBef>
              <a:spcAft>
                <a:spcPct val="0"/>
              </a:spcAft>
              <a:buFont typeface="Arial" pitchFamily="34" charset="0"/>
              <a:buNone/>
              <a:defRPr lang="en-US" sz="900" b="0" kern="1200" baseline="0" smtClean="0">
                <a:solidFill>
                  <a:srgbClr val="5B6770"/>
                </a:solidFill>
                <a:latin typeface="Arial"/>
                <a:ea typeface="ＭＳ Ｐゴシック" charset="0"/>
                <a:cs typeface="Arial"/>
              </a:defRPr>
            </a:lvl1pPr>
            <a:lvl2pPr marL="742950" indent="-285750" algn="l" defTabSz="457200" rtl="0" eaLnBrk="0" fontAlgn="base" hangingPunct="0">
              <a:spcBef>
                <a:spcPct val="20000"/>
              </a:spcBef>
              <a:spcAft>
                <a:spcPct val="0"/>
              </a:spcAft>
              <a:buFont typeface="Arial" pitchFamily="34" charset="0"/>
              <a:buChar char="–"/>
              <a:defRPr lang="en-US" sz="4400" kern="1200" smtClean="0">
                <a:solidFill>
                  <a:schemeClr val="tx1"/>
                </a:solidFill>
                <a:latin typeface="Calibri" pitchFamily="34" charset="0"/>
                <a:ea typeface="ＭＳ Ｐゴシック" charset="0"/>
                <a:cs typeface="+mn-cs"/>
              </a:defRPr>
            </a:lvl2pPr>
            <a:lvl3pPr marL="1143000" indent="-228600" algn="l" defTabSz="457200" rtl="0" eaLnBrk="0" fontAlgn="base" hangingPunct="0">
              <a:spcBef>
                <a:spcPct val="20000"/>
              </a:spcBef>
              <a:spcAft>
                <a:spcPct val="0"/>
              </a:spcAft>
              <a:buFont typeface="Arial" pitchFamily="34" charset="0"/>
              <a:buChar char="•"/>
              <a:defRPr lang="en-US" sz="4400" kern="1200" smtClean="0">
                <a:solidFill>
                  <a:schemeClr val="tx1"/>
                </a:solidFill>
                <a:latin typeface="Calibri" pitchFamily="34" charset="0"/>
                <a:ea typeface="ＭＳ Ｐゴシック" charset="0"/>
                <a:cs typeface="+mn-cs"/>
              </a:defRPr>
            </a:lvl3pPr>
            <a:lvl4pPr marL="1600200" indent="-228600" algn="l" defTabSz="457200" rtl="0" eaLnBrk="0" fontAlgn="base" hangingPunct="0">
              <a:spcBef>
                <a:spcPct val="20000"/>
              </a:spcBef>
              <a:spcAft>
                <a:spcPct val="0"/>
              </a:spcAft>
              <a:buFont typeface="Arial" pitchFamily="34" charset="0"/>
              <a:buChar char="–"/>
              <a:defRPr lang="en-US" sz="4400" kern="1200" smtClean="0">
                <a:solidFill>
                  <a:schemeClr val="tx1"/>
                </a:solidFill>
                <a:latin typeface="Calibri" pitchFamily="34" charset="0"/>
                <a:ea typeface="ＭＳ Ｐゴシック" charset="0"/>
                <a:cs typeface="+mn-cs"/>
              </a:defRPr>
            </a:lvl4pPr>
            <a:lvl5pPr marL="2057400" indent="-228600" algn="l" defTabSz="457200" rtl="0" eaLnBrk="0" fontAlgn="base" hangingPunct="0">
              <a:spcBef>
                <a:spcPct val="20000"/>
              </a:spcBef>
              <a:spcAft>
                <a:spcPct val="0"/>
              </a:spcAft>
              <a:buFont typeface="Arial" pitchFamily="34" charset="0"/>
              <a:buChar char="»"/>
              <a:defRPr lang="it-IT" sz="4400" kern="1200">
                <a:solidFill>
                  <a:schemeClr val="tx1"/>
                </a:solidFill>
                <a:latin typeface="Calibri" pitchFamily="34" charset="0"/>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t-IT"/>
              <a:t>Galileo Information Centre for Mexico, Central America and the Caribbean</a:t>
            </a:r>
            <a:endParaRPr lang="it-IT" dirty="0"/>
          </a:p>
        </p:txBody>
      </p:sp>
      <p:pic>
        <p:nvPicPr>
          <p:cNvPr id="9" name="Imagen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95656" y="55630"/>
            <a:ext cx="1488976" cy="324000"/>
          </a:xfrm>
          <a:prstGeom prst="rect">
            <a:avLst/>
          </a:prstGeom>
        </p:spPr>
      </p:pic>
    </p:spTree>
  </p:cSld>
  <p:clrMap bg1="lt1" tx1="dk1" bg2="lt2" tx2="dk2" accent1="accent1" accent2="accent2" accent3="accent3" accent4="accent4" accent5="accent5" accent6="accent6" hlink="hlink" folHlink="folHlink"/>
  <p:sldLayoutIdLst>
    <p:sldLayoutId id="2147484431" r:id="rId1"/>
    <p:sldLayoutId id="2147484432" r:id="rId2"/>
    <p:sldLayoutId id="2147484433" r:id="rId3"/>
    <p:sldLayoutId id="2147484434" r:id="rId4"/>
    <p:sldLayoutId id="2147484435" r:id="rId5"/>
    <p:sldLayoutId id="2147484436" r:id="rId6"/>
    <p:sldLayoutId id="2147484437" r:id="rId7"/>
    <p:sldLayoutId id="2147484438" r:id="rId8"/>
    <p:sldLayoutId id="2147484441" r:id="rId9"/>
    <p:sldLayoutId id="2147484492" r:id="rId10"/>
    <p:sldLayoutId id="2147484493"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Immagin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54"/>
            <a:ext cx="12193696" cy="6857046"/>
          </a:xfrm>
          <a:prstGeom prst="rect">
            <a:avLst/>
          </a:prstGeom>
        </p:spPr>
      </p:pic>
      <p:sp>
        <p:nvSpPr>
          <p:cNvPr id="8196" name="TextBox 10"/>
          <p:cNvSpPr txBox="1">
            <a:spLocks noChangeArrowheads="1"/>
          </p:cNvSpPr>
          <p:nvPr userDrawn="1"/>
        </p:nvSpPr>
        <p:spPr bwMode="auto">
          <a:xfrm>
            <a:off x="529580" y="2492896"/>
            <a:ext cx="7301491" cy="830997"/>
          </a:xfrm>
          <a:prstGeom prst="rect">
            <a:avLst/>
          </a:prstGeom>
          <a:noFill/>
          <a:ln>
            <a:noFill/>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2400" dirty="0">
                <a:solidFill>
                  <a:srgbClr val="5B6770"/>
                </a:solidFill>
              </a:rPr>
              <a:t>THANK</a:t>
            </a:r>
            <a:r>
              <a:rPr lang="en-US" sz="2400" b="1" dirty="0">
                <a:solidFill>
                  <a:srgbClr val="5B6770"/>
                </a:solidFill>
              </a:rPr>
              <a:t> YOU</a:t>
            </a:r>
          </a:p>
          <a:p>
            <a:pPr eaLnBrk="1" hangingPunct="1">
              <a:defRPr/>
            </a:pPr>
            <a:r>
              <a:rPr lang="en-US" sz="2400" dirty="0">
                <a:solidFill>
                  <a:srgbClr val="5B6770"/>
                </a:solidFill>
              </a:rPr>
              <a:t>FOR YOUR ATTENTION</a:t>
            </a:r>
            <a:endParaRPr lang="en-US" sz="2400" b="1" dirty="0">
              <a:solidFill>
                <a:srgbClr val="5B6770"/>
              </a:solidFill>
            </a:endParaRPr>
          </a:p>
        </p:txBody>
      </p:sp>
      <p:sp>
        <p:nvSpPr>
          <p:cNvPr id="16" name="TextBox 10"/>
          <p:cNvSpPr txBox="1">
            <a:spLocks noChangeArrowheads="1"/>
          </p:cNvSpPr>
          <p:nvPr userDrawn="1"/>
        </p:nvSpPr>
        <p:spPr bwMode="auto">
          <a:xfrm>
            <a:off x="529580" y="3423101"/>
            <a:ext cx="7301491" cy="307777"/>
          </a:xfrm>
          <a:prstGeom prst="rect">
            <a:avLst/>
          </a:prstGeom>
          <a:noFill/>
          <a:ln>
            <a:noFill/>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it-IT" sz="1400" dirty="0">
                <a:solidFill>
                  <a:srgbClr val="5B6770"/>
                </a:solidFill>
              </a:rPr>
              <a:t>galileoic-mexico.com</a:t>
            </a:r>
          </a:p>
        </p:txBody>
      </p:sp>
      <p:sp>
        <p:nvSpPr>
          <p:cNvPr id="17" name="Triángulo rectángulo 16"/>
          <p:cNvSpPr/>
          <p:nvPr userDrawn="1"/>
        </p:nvSpPr>
        <p:spPr>
          <a:xfrm rot="16200000">
            <a:off x="7105464" y="1771464"/>
            <a:ext cx="3717032" cy="6456040"/>
          </a:xfrm>
          <a:prstGeom prst="rtTriangle">
            <a:avLst/>
          </a:prstGeom>
          <a:solidFill>
            <a:srgbClr val="5B6770"/>
          </a:solidFill>
        </p:spPr>
        <p:style>
          <a:lnRef idx="1">
            <a:schemeClr val="dk1"/>
          </a:lnRef>
          <a:fillRef idx="3">
            <a:schemeClr val="dk1"/>
          </a:fillRef>
          <a:effectRef idx="2">
            <a:schemeClr val="dk1"/>
          </a:effectRef>
          <a:fontRef idx="minor">
            <a:schemeClr val="lt1"/>
          </a:fontRef>
        </p:style>
        <p:txBody>
          <a:bodyPr rtlCol="0" anchor="ctr"/>
          <a:lstStyle/>
          <a:p>
            <a:pPr algn="ctr"/>
            <a:endParaRPr lang="es-ES" dirty="0"/>
          </a:p>
        </p:txBody>
      </p:sp>
      <p:pic>
        <p:nvPicPr>
          <p:cNvPr id="3" name="Imagen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84232" y="260648"/>
            <a:ext cx="3708000" cy="806858"/>
          </a:xfrm>
          <a:prstGeom prst="rect">
            <a:avLst/>
          </a:prstGeom>
        </p:spPr>
      </p:pic>
    </p:spTree>
  </p:cSld>
  <p:clrMap bg1="lt1" tx1="dk1" bg2="lt2" tx2="dk2" accent1="accent1" accent2="accent2" accent3="accent3" accent4="accent4" accent5="accent5" accent6="accent6" hlink="hlink" folHlink="folHlink"/>
  <p:sldLayoutIdLst>
    <p:sldLayoutId id="2147484439" r:id="rId1"/>
  </p:sldLayoutIdLst>
  <p:txStyles>
    <p:titleStyle>
      <a:lvl1pPr algn="l" defTabSz="457200" rtl="0" eaLnBrk="0" fontAlgn="base" hangingPunct="0">
        <a:spcBef>
          <a:spcPct val="0"/>
        </a:spcBef>
        <a:spcAft>
          <a:spcPct val="0"/>
        </a:spcAft>
        <a:defRPr sz="9600" kern="1200">
          <a:solidFill>
            <a:schemeClr val="tx2"/>
          </a:solidFill>
          <a:latin typeface="Arial (Intestazioni)"/>
          <a:ea typeface="ＭＳ Ｐゴシック" charset="-128"/>
          <a:cs typeface="Arial (Intestazioni)"/>
        </a:defRPr>
      </a:lvl1pPr>
      <a:lvl2pPr algn="l" defTabSz="457200" rtl="0" eaLnBrk="0" fontAlgn="base" hangingPunct="0">
        <a:spcBef>
          <a:spcPct val="0"/>
        </a:spcBef>
        <a:spcAft>
          <a:spcPct val="0"/>
        </a:spcAft>
        <a:defRPr sz="9600">
          <a:solidFill>
            <a:schemeClr val="tx2"/>
          </a:solidFill>
          <a:latin typeface="Arial (Intestazioni)" charset="0"/>
          <a:ea typeface="ＭＳ Ｐゴシック" charset="-128"/>
          <a:cs typeface="Arial (Intestazioni)" charset="0"/>
        </a:defRPr>
      </a:lvl2pPr>
      <a:lvl3pPr algn="l" defTabSz="457200" rtl="0" eaLnBrk="0" fontAlgn="base" hangingPunct="0">
        <a:spcBef>
          <a:spcPct val="0"/>
        </a:spcBef>
        <a:spcAft>
          <a:spcPct val="0"/>
        </a:spcAft>
        <a:defRPr sz="9600">
          <a:solidFill>
            <a:schemeClr val="tx2"/>
          </a:solidFill>
          <a:latin typeface="Arial (Intestazioni)" charset="0"/>
          <a:ea typeface="ＭＳ Ｐゴシック" charset="-128"/>
          <a:cs typeface="Arial (Intestazioni)" charset="0"/>
        </a:defRPr>
      </a:lvl3pPr>
      <a:lvl4pPr algn="l" defTabSz="457200" rtl="0" eaLnBrk="0" fontAlgn="base" hangingPunct="0">
        <a:spcBef>
          <a:spcPct val="0"/>
        </a:spcBef>
        <a:spcAft>
          <a:spcPct val="0"/>
        </a:spcAft>
        <a:defRPr sz="9600">
          <a:solidFill>
            <a:schemeClr val="tx2"/>
          </a:solidFill>
          <a:latin typeface="Arial (Intestazioni)" charset="0"/>
          <a:ea typeface="ＭＳ Ｐゴシック" charset="-128"/>
          <a:cs typeface="Arial (Intestazioni)" charset="0"/>
        </a:defRPr>
      </a:lvl4pPr>
      <a:lvl5pPr algn="l" defTabSz="457200" rtl="0" eaLnBrk="0" fontAlgn="base" hangingPunct="0">
        <a:spcBef>
          <a:spcPct val="0"/>
        </a:spcBef>
        <a:spcAft>
          <a:spcPct val="0"/>
        </a:spcAft>
        <a:defRPr sz="9600">
          <a:solidFill>
            <a:schemeClr val="tx2"/>
          </a:solidFill>
          <a:latin typeface="Arial (Intestazioni)" charset="0"/>
          <a:ea typeface="ＭＳ Ｐゴシック" charset="-128"/>
          <a:cs typeface="Arial (Intestazioni)" charset="0"/>
        </a:defRPr>
      </a:lvl5pPr>
      <a:lvl6pPr marL="457200" algn="l" defTabSz="457200" rtl="0" fontAlgn="base">
        <a:spcBef>
          <a:spcPct val="0"/>
        </a:spcBef>
        <a:spcAft>
          <a:spcPct val="0"/>
        </a:spcAft>
        <a:defRPr sz="1600" b="1">
          <a:solidFill>
            <a:schemeClr val="bg1"/>
          </a:solidFill>
          <a:latin typeface="Arial" charset="0"/>
          <a:ea typeface="ＭＳ Ｐゴシック" charset="-128"/>
          <a:cs typeface="ＭＳ Ｐゴシック" charset="-128"/>
        </a:defRPr>
      </a:lvl6pPr>
      <a:lvl7pPr marL="914400" algn="l" defTabSz="457200" rtl="0" fontAlgn="base">
        <a:spcBef>
          <a:spcPct val="0"/>
        </a:spcBef>
        <a:spcAft>
          <a:spcPct val="0"/>
        </a:spcAft>
        <a:defRPr sz="1600" b="1">
          <a:solidFill>
            <a:schemeClr val="bg1"/>
          </a:solidFill>
          <a:latin typeface="Arial" charset="0"/>
          <a:ea typeface="ＭＳ Ｐゴシック" charset="-128"/>
          <a:cs typeface="ＭＳ Ｐゴシック" charset="-128"/>
        </a:defRPr>
      </a:lvl7pPr>
      <a:lvl8pPr marL="1371600" algn="l" defTabSz="457200" rtl="0" fontAlgn="base">
        <a:spcBef>
          <a:spcPct val="0"/>
        </a:spcBef>
        <a:spcAft>
          <a:spcPct val="0"/>
        </a:spcAft>
        <a:defRPr sz="1600" b="1">
          <a:solidFill>
            <a:schemeClr val="bg1"/>
          </a:solidFill>
          <a:latin typeface="Arial" charset="0"/>
          <a:ea typeface="ＭＳ Ｐゴシック" charset="-128"/>
          <a:cs typeface="ＭＳ Ｐゴシック" charset="-128"/>
        </a:defRPr>
      </a:lvl8pPr>
      <a:lvl9pPr marL="1828800" algn="l" defTabSz="457200" rtl="0" fontAlgn="base">
        <a:spcBef>
          <a:spcPct val="0"/>
        </a:spcBef>
        <a:spcAft>
          <a:spcPct val="0"/>
        </a:spcAft>
        <a:defRPr sz="1600" b="1">
          <a:solidFill>
            <a:schemeClr val="bg1"/>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0"/>
        </a:spcBef>
        <a:spcAft>
          <a:spcPct val="0"/>
        </a:spcAft>
        <a:buFont typeface="Arial" pitchFamily="34" charset="0"/>
        <a:buChar char="•"/>
        <a:defRPr sz="800" b="1" kern="1200">
          <a:solidFill>
            <a:schemeClr val="bg1"/>
          </a:solidFill>
          <a:latin typeface="Times New Roman"/>
          <a:ea typeface="ＭＳ Ｐゴシック" charset="-128"/>
          <a:cs typeface="Times New Roman"/>
        </a:defRPr>
      </a:lvl1pPr>
      <a:lvl2pPr marL="742950" indent="-285750" algn="l" defTabSz="457200" rtl="0" eaLnBrk="0" fontAlgn="base" hangingPunct="0">
        <a:spcBef>
          <a:spcPct val="20000"/>
        </a:spcBef>
        <a:spcAft>
          <a:spcPct val="0"/>
        </a:spcAft>
        <a:buFont typeface="Arial" pitchFamily="34" charset="0"/>
        <a:buChar char="–"/>
        <a:defRPr sz="800" kern="1200">
          <a:solidFill>
            <a:schemeClr val="bg1"/>
          </a:solidFill>
          <a:latin typeface="Times New Roman"/>
          <a:ea typeface="ＭＳ Ｐゴシック" charset="-128"/>
          <a:cs typeface="Times New Roman"/>
        </a:defRPr>
      </a:lvl2pPr>
      <a:lvl3pPr marL="269875" indent="-4763" algn="l" defTabSz="457200" rtl="0" eaLnBrk="0" fontAlgn="base" hangingPunct="0">
        <a:lnSpc>
          <a:spcPts val="2100"/>
        </a:lnSpc>
        <a:spcBef>
          <a:spcPct val="20000"/>
        </a:spcBef>
        <a:spcAft>
          <a:spcPct val="0"/>
        </a:spcAft>
        <a:buFont typeface="Arial" pitchFamily="34" charset="0"/>
        <a:buChar char="•"/>
        <a:defRPr sz="1400" kern="1200">
          <a:solidFill>
            <a:schemeClr val="bg1"/>
          </a:solidFill>
          <a:latin typeface="Times New Roman"/>
          <a:ea typeface="ＭＳ Ｐゴシック" charset="-128"/>
          <a:cs typeface="Times New Roman"/>
        </a:defRPr>
      </a:lvl3pPr>
      <a:lvl4pPr marL="539750" indent="-269875" algn="l" defTabSz="457200" rtl="0" eaLnBrk="0" fontAlgn="base" hangingPunct="0">
        <a:lnSpc>
          <a:spcPts val="2100"/>
        </a:lnSpc>
        <a:spcBef>
          <a:spcPct val="20000"/>
        </a:spcBef>
        <a:spcAft>
          <a:spcPct val="0"/>
        </a:spcAft>
        <a:buFont typeface="Arial" pitchFamily="34" charset="0"/>
        <a:buAutoNum type="arabicPeriod"/>
        <a:defRPr sz="1400" kern="1200">
          <a:solidFill>
            <a:schemeClr val="bg1"/>
          </a:solidFill>
          <a:latin typeface="Times New Roman"/>
          <a:ea typeface="ＭＳ Ｐゴシック" charset="-128"/>
          <a:cs typeface="Times New Roman"/>
        </a:defRPr>
      </a:lvl4pPr>
      <a:lvl5pPr marL="720725" indent="-180975" algn="l" defTabSz="457200" rtl="0" eaLnBrk="0" fontAlgn="base" hangingPunct="0">
        <a:lnSpc>
          <a:spcPts val="2100"/>
        </a:lnSpc>
        <a:spcBef>
          <a:spcPct val="20000"/>
        </a:spcBef>
        <a:spcAft>
          <a:spcPct val="0"/>
        </a:spcAft>
        <a:buFont typeface="Arial" pitchFamily="34" charset="0"/>
        <a:buChar char="»"/>
        <a:defRPr sz="1200" kern="1200">
          <a:solidFill>
            <a:schemeClr val="bg1"/>
          </a:solidFill>
          <a:latin typeface="Times New Roman"/>
          <a:ea typeface="ＭＳ Ｐゴシック" charset="-128"/>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xmlns="" id="{1A6CB96C-1C06-3B44-8615-D726F4477E85}"/>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fontAlgn="auto">
              <a:spcBef>
                <a:spcPts val="0"/>
              </a:spcBef>
              <a:spcAft>
                <a:spcPts val="0"/>
              </a:spcAft>
            </a:pPr>
            <a:fld id="{62B8DF0E-90BF-EC4E-8934-156187A1162F}" type="datetimeFigureOut">
              <a:rPr lang="es-MX" smtClean="0">
                <a:solidFill>
                  <a:prstClr val="black">
                    <a:tint val="75000"/>
                  </a:prstClr>
                </a:solidFill>
                <a:latin typeface="Calibri" panose="020F0502020204030204"/>
                <a:ea typeface="+mn-ea"/>
              </a:rPr>
              <a:pPr defTabSz="914377" fontAlgn="auto">
                <a:spcBef>
                  <a:spcPts val="0"/>
                </a:spcBef>
                <a:spcAft>
                  <a:spcPts val="0"/>
                </a:spcAft>
              </a:pPr>
              <a:t>10/11/2023</a:t>
            </a:fld>
            <a:endParaRPr lang="es-MX">
              <a:solidFill>
                <a:prstClr val="black">
                  <a:tint val="75000"/>
                </a:prstClr>
              </a:solidFill>
              <a:latin typeface="Calibri" panose="020F0502020204030204"/>
              <a:ea typeface="+mn-ea"/>
            </a:endParaRPr>
          </a:p>
        </p:txBody>
      </p:sp>
      <p:sp>
        <p:nvSpPr>
          <p:cNvPr id="5" name="Marcador de pie de página 4">
            <a:extLst>
              <a:ext uri="{FF2B5EF4-FFF2-40B4-BE49-F238E27FC236}">
                <a16:creationId xmlns:a16="http://schemas.microsoft.com/office/drawing/2014/main" xmlns="" id="{113D1A4B-ADA7-7043-82FA-F7032EB1772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fontAlgn="auto">
              <a:spcBef>
                <a:spcPts val="0"/>
              </a:spcBef>
              <a:spcAft>
                <a:spcPts val="0"/>
              </a:spcAft>
            </a:pPr>
            <a:endParaRPr lang="es-MX">
              <a:solidFill>
                <a:prstClr val="black">
                  <a:tint val="75000"/>
                </a:prstClr>
              </a:solidFill>
              <a:latin typeface="Calibri" panose="020F0502020204030204"/>
              <a:ea typeface="+mn-ea"/>
            </a:endParaRPr>
          </a:p>
        </p:txBody>
      </p:sp>
      <p:sp>
        <p:nvSpPr>
          <p:cNvPr id="6" name="Marcador de número de diapositiva 5">
            <a:extLst>
              <a:ext uri="{FF2B5EF4-FFF2-40B4-BE49-F238E27FC236}">
                <a16:creationId xmlns:a16="http://schemas.microsoft.com/office/drawing/2014/main" xmlns="" id="{6802CF53-648D-B74F-A473-B4CC8BB23A51}"/>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fontAlgn="auto">
              <a:spcBef>
                <a:spcPts val="0"/>
              </a:spcBef>
              <a:spcAft>
                <a:spcPts val="0"/>
              </a:spcAft>
            </a:pPr>
            <a:fld id="{C119739B-ACC7-1A4E-906B-A9546BA1AB75}" type="slidenum">
              <a:rPr lang="es-MX" smtClean="0">
                <a:solidFill>
                  <a:prstClr val="black">
                    <a:tint val="75000"/>
                  </a:prstClr>
                </a:solidFill>
                <a:latin typeface="Calibri" panose="020F0502020204030204"/>
                <a:ea typeface="+mn-ea"/>
              </a:rPr>
              <a:pPr defTabSz="914377" fontAlgn="auto">
                <a:spcBef>
                  <a:spcPts val="0"/>
                </a:spcBef>
                <a:spcAft>
                  <a:spcPts val="0"/>
                </a:spcAft>
              </a:pPr>
              <a:t>‹#›</a:t>
            </a:fld>
            <a:endParaRPr lang="es-MX">
              <a:solidFill>
                <a:prstClr val="black">
                  <a:tint val="75000"/>
                </a:prstClr>
              </a:solidFill>
              <a:latin typeface="Calibri" panose="020F0502020204030204"/>
              <a:ea typeface="+mn-ea"/>
            </a:endParaRPr>
          </a:p>
        </p:txBody>
      </p:sp>
    </p:spTree>
    <p:extLst>
      <p:ext uri="{BB962C8B-B14F-4D97-AF65-F5344CB8AC3E}">
        <p14:creationId xmlns:p14="http://schemas.microsoft.com/office/powerpoint/2010/main" val="1822830124"/>
      </p:ext>
    </p:extLst>
  </p:cSld>
  <p:clrMap bg1="lt1" tx1="dk1" bg2="lt2" tx2="dk2" accent1="accent1" accent2="accent2" accent3="accent3" accent4="accent4" accent5="accent5" accent6="accent6" hlink="hlink" folHlink="folHlink"/>
  <p:sldLayoutIdLst>
    <p:sldLayoutId id="2147484497" r:id="rId1"/>
    <p:sldLayoutId id="2147484498" r:id="rId2"/>
    <p:sldLayoutId id="2147484499" r:id="rId3"/>
    <p:sldLayoutId id="2147484500" r:id="rId4"/>
    <p:sldLayoutId id="2147484501" r:id="rId5"/>
    <p:sldLayoutId id="2147484502" r:id="rId6"/>
    <p:sldLayoutId id="2147484503" r:id="rId7"/>
    <p:sldLayoutId id="2147484504" r:id="rId8"/>
    <p:sldLayoutId id="2147484505" r:id="rId9"/>
    <p:sldLayoutId id="2147484506" r:id="rId10"/>
    <p:sldLayoutId id="2147484507" r:id="rId11"/>
    <p:sldLayoutId id="2147484508" r:id="rId12"/>
    <p:sldLayoutId id="2147484509" r:id="rId13"/>
    <p:sldLayoutId id="2147484510" r:id="rId1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microsoft.com/office/2007/relationships/hdphoto" Target="../media/hdphoto1.wdp"/><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s://twitter.com/GalileoICMexico%20/" TargetMode="External"/><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www.linkedin.com/company/galileo-information-centre-mexico/"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27.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www.youtube.com/watch?v=I8Wo2fhcXr0" TargetMode="External"/><Relationship Id="rId5" Type="http://schemas.microsoft.com/office/2007/relationships/hdphoto" Target="../media/hdphoto1.wdp"/><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5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jpeg"/><Relationship Id="rId18" Type="http://schemas.openxmlformats.org/officeDocument/2006/relationships/image" Target="../media/image68.png"/><Relationship Id="rId3" Type="http://schemas.openxmlformats.org/officeDocument/2006/relationships/image" Target="../media/image54.png"/><Relationship Id="rId21" Type="http://schemas.openxmlformats.org/officeDocument/2006/relationships/image" Target="../media/image71.png"/><Relationship Id="rId7" Type="http://schemas.openxmlformats.org/officeDocument/2006/relationships/image" Target="../media/image57.jpeg"/><Relationship Id="rId12" Type="http://schemas.openxmlformats.org/officeDocument/2006/relationships/image" Target="../media/image62.png"/><Relationship Id="rId17" Type="http://schemas.openxmlformats.org/officeDocument/2006/relationships/image" Target="../media/image67.png"/><Relationship Id="rId2" Type="http://schemas.openxmlformats.org/officeDocument/2006/relationships/notesSlide" Target="../notesSlides/notesSlide30.xml"/><Relationship Id="rId16" Type="http://schemas.openxmlformats.org/officeDocument/2006/relationships/image" Target="../media/image66.png"/><Relationship Id="rId20" Type="http://schemas.openxmlformats.org/officeDocument/2006/relationships/image" Target="../media/image70.png"/><Relationship Id="rId1" Type="http://schemas.openxmlformats.org/officeDocument/2006/relationships/slideLayout" Target="../slideLayouts/slideLayout19.xml"/><Relationship Id="rId6" Type="http://schemas.openxmlformats.org/officeDocument/2006/relationships/image" Target="../media/image56.jpeg"/><Relationship Id="rId11" Type="http://schemas.openxmlformats.org/officeDocument/2006/relationships/image" Target="../media/image61.png"/><Relationship Id="rId5" Type="http://schemas.openxmlformats.org/officeDocument/2006/relationships/image" Target="../media/image55.png"/><Relationship Id="rId15" Type="http://schemas.openxmlformats.org/officeDocument/2006/relationships/image" Target="../media/image65.png"/><Relationship Id="rId23" Type="http://schemas.openxmlformats.org/officeDocument/2006/relationships/image" Target="../media/image73.jpeg"/><Relationship Id="rId10" Type="http://schemas.openxmlformats.org/officeDocument/2006/relationships/image" Target="../media/image60.png"/><Relationship Id="rId19" Type="http://schemas.openxmlformats.org/officeDocument/2006/relationships/image" Target="../media/image69.png"/><Relationship Id="rId4" Type="http://schemas.microsoft.com/office/2007/relationships/hdphoto" Target="../media/hdphoto2.wdp"/><Relationship Id="rId9" Type="http://schemas.openxmlformats.org/officeDocument/2006/relationships/image" Target="../media/image59.jpeg"/><Relationship Id="rId14" Type="http://schemas.openxmlformats.org/officeDocument/2006/relationships/image" Target="../media/image64.png"/><Relationship Id="rId22" Type="http://schemas.openxmlformats.org/officeDocument/2006/relationships/image" Target="../media/image72.png"/></Relationships>
</file>

<file path=ppt/slides/_rels/slide33.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image" Target="../media/image74.jpeg"/><Relationship Id="rId1" Type="http://schemas.openxmlformats.org/officeDocument/2006/relationships/slideLayout" Target="../slideLayouts/slideLayout19.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34.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82.png"/><Relationship Id="rId7" Type="http://schemas.microsoft.com/office/2007/relationships/hdphoto" Target="../media/hdphoto2.wdp"/><Relationship Id="rId2" Type="http://schemas.openxmlformats.org/officeDocument/2006/relationships/image" Target="../media/image81.png"/><Relationship Id="rId1" Type="http://schemas.openxmlformats.org/officeDocument/2006/relationships/slideLayout" Target="../slideLayouts/slideLayout19.xml"/><Relationship Id="rId6" Type="http://schemas.openxmlformats.org/officeDocument/2006/relationships/image" Target="../media/image54.png"/><Relationship Id="rId5" Type="http://schemas.openxmlformats.org/officeDocument/2006/relationships/image" Target="../media/image84.png"/><Relationship Id="rId10" Type="http://schemas.openxmlformats.org/officeDocument/2006/relationships/image" Target="../media/image65.png"/><Relationship Id="rId4" Type="http://schemas.openxmlformats.org/officeDocument/2006/relationships/image" Target="../media/image83.png"/><Relationship Id="rId9"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notesSlide" Target="../notesSlides/notesSlide31.xml"/><Relationship Id="rId1" Type="http://schemas.openxmlformats.org/officeDocument/2006/relationships/slideLayout" Target="../slideLayouts/slideLayout19.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86.pn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0.png"/><Relationship Id="rId7"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19.xml"/><Relationship Id="rId6" Type="http://schemas.openxmlformats.org/officeDocument/2006/relationships/image" Target="../media/image93.png"/><Relationship Id="rId11" Type="http://schemas.openxmlformats.org/officeDocument/2006/relationships/image" Target="../media/image97.jpeg"/><Relationship Id="rId5" Type="http://schemas.openxmlformats.org/officeDocument/2006/relationships/image" Target="../media/image92.png"/><Relationship Id="rId10" Type="http://schemas.openxmlformats.org/officeDocument/2006/relationships/image" Target="../media/image96.png"/><Relationship Id="rId4" Type="http://schemas.openxmlformats.org/officeDocument/2006/relationships/image" Target="../media/image91.jpeg"/><Relationship Id="rId9" Type="http://schemas.openxmlformats.org/officeDocument/2006/relationships/image" Target="../media/image95.png"/></Relationships>
</file>

<file path=ppt/slides/_rels/slide38.xml.rels><?xml version="1.0" encoding="UTF-8" standalone="yes"?>
<Relationships xmlns="http://schemas.openxmlformats.org/package/2006/relationships"><Relationship Id="rId3" Type="http://schemas.openxmlformats.org/officeDocument/2006/relationships/hyperlink" Target="mailto:serrano.antonio@aem.gob.mx" TargetMode="External"/><Relationship Id="rId2" Type="http://schemas.openxmlformats.org/officeDocument/2006/relationships/image" Target="../media/image98.pn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211" y="1844824"/>
            <a:ext cx="7243973" cy="936104"/>
          </a:xfrm>
        </p:spPr>
        <p:txBody>
          <a:bodyPr/>
          <a:lstStyle/>
          <a:p>
            <a:pPr>
              <a:defRPr/>
            </a:pPr>
            <a:r>
              <a:rPr lang="en-GB" sz="2800" dirty="0">
                <a:latin typeface="Arial" pitchFamily="34" charset="0"/>
              </a:rPr>
              <a:t/>
            </a:r>
            <a:br>
              <a:rPr lang="en-GB" sz="2800" dirty="0">
                <a:latin typeface="Arial" pitchFamily="34" charset="0"/>
              </a:rPr>
            </a:br>
            <a:r>
              <a:rPr lang="en-GB" sz="2800" dirty="0">
                <a:latin typeface="Arial" pitchFamily="34" charset="0"/>
              </a:rPr>
              <a:t>Progress Meeting PM9</a:t>
            </a:r>
            <a:br>
              <a:rPr lang="en-GB" sz="2800" dirty="0">
                <a:latin typeface="Arial" pitchFamily="34" charset="0"/>
              </a:rPr>
            </a:br>
            <a:r>
              <a:rPr lang="en-GB" sz="2800" dirty="0">
                <a:latin typeface="Arial" pitchFamily="34" charset="0"/>
              </a:rPr>
              <a:t/>
            </a:r>
            <a:br>
              <a:rPr lang="en-GB" sz="2800" dirty="0">
                <a:latin typeface="Arial" pitchFamily="34" charset="0"/>
              </a:rPr>
            </a:br>
            <a:r>
              <a:rPr lang="en-GB" sz="2800" dirty="0">
                <a:latin typeface="Arial" pitchFamily="34" charset="0"/>
              </a:rPr>
              <a:t/>
            </a:r>
            <a:br>
              <a:rPr lang="en-GB" sz="2800" dirty="0">
                <a:latin typeface="Arial" pitchFamily="34" charset="0"/>
              </a:rPr>
            </a:br>
            <a:r>
              <a:rPr lang="en-GB" sz="2800" dirty="0">
                <a:latin typeface="Arial" pitchFamily="34" charset="0"/>
              </a:rPr>
              <a:t/>
            </a:r>
            <a:br>
              <a:rPr lang="en-GB" sz="2800" dirty="0">
                <a:latin typeface="Arial" pitchFamily="34" charset="0"/>
              </a:rPr>
            </a:br>
            <a:r>
              <a:rPr lang="en-GB" b="0" i="1" dirty="0"/>
              <a:t>Galileo Information Centre for Mexico, Central America and the Caribbean</a:t>
            </a:r>
            <a:endParaRPr lang="en-GB" sz="2400" b="0" i="1" dirty="0"/>
          </a:p>
        </p:txBody>
      </p:sp>
      <p:sp>
        <p:nvSpPr>
          <p:cNvPr id="4" name="Segnaposto testo 3"/>
          <p:cNvSpPr>
            <a:spLocks noGrp="1"/>
          </p:cNvSpPr>
          <p:nvPr>
            <p:ph type="body" sz="quarter" idx="10"/>
          </p:nvPr>
        </p:nvSpPr>
        <p:spPr>
          <a:noFill/>
        </p:spPr>
        <p:txBody>
          <a:bodyPr/>
          <a:lstStyle/>
          <a:p>
            <a:r>
              <a:rPr lang="en-US" dirty="0"/>
              <a:t>07/09/2023</a:t>
            </a:r>
          </a:p>
        </p:txBody>
      </p:sp>
      <p:pic>
        <p:nvPicPr>
          <p:cNvPr id="5" name="Imagen 4" descr="http://www.upm.es/sfs/Rectorado/Gabinete%20del%20Rector/Logos/UPM/Logotipo/LOGOTIPO%20color%20JPG.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59994" y="456811"/>
            <a:ext cx="1283050" cy="986962"/>
          </a:xfrm>
          <a:prstGeom prst="rect">
            <a:avLst/>
          </a:prstGeom>
          <a:noFill/>
          <a:ln>
            <a:noFill/>
          </a:ln>
        </p:spPr>
      </p:pic>
      <p:pic>
        <p:nvPicPr>
          <p:cNvPr id="1027" name="Picture 3" descr="D"/>
          <p:cNvPicPr>
            <a:picLocks noChangeAspect="1" noChangeArrowheads="1"/>
          </p:cNvPicPr>
          <p:nvPr/>
        </p:nvPicPr>
        <p:blipFill>
          <a:blip r:embed="rId4">
            <a:extLst>
              <a:ext uri="{28A0092B-C50C-407E-A947-70E740481C1C}">
                <a14:useLocalDpi xmlns:a14="http://schemas.microsoft.com/office/drawing/2010/main" val="0"/>
              </a:ext>
            </a:extLst>
          </a:blip>
          <a:srcRect t="17500" b="18750"/>
          <a:stretch>
            <a:fillRect/>
          </a:stretch>
        </p:blipFill>
        <p:spPr bwMode="auto">
          <a:xfrm>
            <a:off x="6300861" y="475703"/>
            <a:ext cx="1135981" cy="7233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descr="Resultado de imagen de logo enaire&quot;"/>
          <p:cNvPicPr>
            <a:picLocks noChangeAspect="1"/>
          </p:cNvPicPr>
          <p:nvPr/>
        </p:nvPicPr>
        <p:blipFill rotWithShape="1">
          <a:blip r:embed="rId5">
            <a:extLst>
              <a:ext uri="{28A0092B-C50C-407E-A947-70E740481C1C}">
                <a14:useLocalDpi xmlns:a14="http://schemas.microsoft.com/office/drawing/2010/main" val="0"/>
              </a:ext>
            </a:extLst>
          </a:blip>
          <a:srcRect l="3847" t="38133" r="3662" b="38033"/>
          <a:stretch/>
        </p:blipFill>
        <p:spPr bwMode="auto">
          <a:xfrm>
            <a:off x="10967864" y="758108"/>
            <a:ext cx="1224136" cy="210297"/>
          </a:xfrm>
          <a:prstGeom prst="rect">
            <a:avLst/>
          </a:prstGeom>
          <a:noFill/>
          <a:ln>
            <a:noFill/>
          </a:ln>
          <a:extLst>
            <a:ext uri="{53640926-AAD7-44D8-BBD7-CCE9431645EC}">
              <a14:shadowObscured xmlns:a14="http://schemas.microsoft.com/office/drawing/2010/main"/>
            </a:ext>
          </a:extLst>
        </p:spPr>
      </p:pic>
      <p:pic>
        <p:nvPicPr>
          <p:cNvPr id="1028" name="Picture 4" descr="UNAM_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53760" y="511247"/>
            <a:ext cx="878091" cy="8780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Logo_Telespazio_400_px_colore_sfondotrasparente_e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03855" y="717143"/>
            <a:ext cx="1692145" cy="29222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xmlns="" id="{E21BC5F4-795A-779D-2E57-FF413FAC3EE9}"/>
              </a:ext>
            </a:extLst>
          </p:cNvPr>
          <p:cNvPicPr>
            <a:picLocks noChangeAspect="1"/>
          </p:cNvPicPr>
          <p:nvPr/>
        </p:nvPicPr>
        <p:blipFill>
          <a:blip r:embed="rId8"/>
          <a:stretch>
            <a:fillRect/>
          </a:stretch>
        </p:blipFill>
        <p:spPr>
          <a:xfrm>
            <a:off x="7636190" y="475703"/>
            <a:ext cx="1118592" cy="10728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quarter" idx="11"/>
          </p:nvPr>
        </p:nvSpPr>
        <p:spPr>
          <a:xfrm>
            <a:off x="504749" y="2564904"/>
            <a:ext cx="7368219" cy="3744416"/>
          </a:xfrm>
        </p:spPr>
        <p:txBody>
          <a:bodyPr/>
          <a:lstStyle/>
          <a:p>
            <a:pPr>
              <a:spcBef>
                <a:spcPts val="2400"/>
              </a:spcBef>
            </a:pPr>
            <a:r>
              <a:rPr lang="en-US" sz="1800" dirty="0"/>
              <a:t>Welcome</a:t>
            </a:r>
          </a:p>
          <a:p>
            <a:pPr>
              <a:spcBef>
                <a:spcPts val="2400"/>
              </a:spcBef>
            </a:pPr>
            <a:r>
              <a:rPr lang="en-US" sz="1800" dirty="0"/>
              <a:t>Progress review at M9</a:t>
            </a:r>
          </a:p>
          <a:p>
            <a:pPr>
              <a:spcBef>
                <a:spcPts val="2400"/>
              </a:spcBef>
            </a:pPr>
            <a:r>
              <a:rPr lang="en-US" sz="1800" dirty="0"/>
              <a:t>Project way forward – next steps</a:t>
            </a:r>
          </a:p>
          <a:p>
            <a:pPr>
              <a:spcBef>
                <a:spcPts val="2400"/>
              </a:spcBef>
            </a:pPr>
            <a:r>
              <a:rPr lang="en-US" sz="1800" dirty="0"/>
              <a:t>Review of actions and risks</a:t>
            </a:r>
          </a:p>
          <a:p>
            <a:pPr>
              <a:spcBef>
                <a:spcPts val="2400"/>
              </a:spcBef>
            </a:pPr>
            <a:r>
              <a:rPr lang="en-US" sz="1800" dirty="0"/>
              <a:t>AoB</a:t>
            </a:r>
          </a:p>
          <a:p>
            <a:pPr>
              <a:spcBef>
                <a:spcPts val="2400"/>
              </a:spcBef>
            </a:pPr>
            <a:r>
              <a:rPr lang="en-US" sz="1800" dirty="0"/>
              <a:t>Closure</a:t>
            </a:r>
          </a:p>
        </p:txBody>
      </p:sp>
      <p:sp>
        <p:nvSpPr>
          <p:cNvPr id="10" name="Segnaposto testo 6"/>
          <p:cNvSpPr txBox="1">
            <a:spLocks/>
          </p:cNvSpPr>
          <p:nvPr/>
        </p:nvSpPr>
        <p:spPr>
          <a:xfrm>
            <a:off x="504748" y="5363646"/>
            <a:ext cx="7368219" cy="457525"/>
          </a:xfrm>
          <a:prstGeom prst="rect">
            <a:avLst/>
          </a:prstGeom>
        </p:spPr>
        <p:txBody>
          <a:bodyPr wrap="square" tIns="144000" bIns="144000" anchor="ctr">
            <a:noAutofit/>
          </a:bodyPr>
          <a:lstStyle>
            <a:lvl1pPr marL="285750" indent="-285750" algn="l" defTabSz="914400" rtl="0" eaLnBrk="1" latinLnBrk="0" hangingPunct="1">
              <a:lnSpc>
                <a:spcPts val="1250"/>
              </a:lnSpc>
              <a:spcBef>
                <a:spcPts val="1000"/>
              </a:spcBef>
              <a:buClr>
                <a:srgbClr val="EA002A"/>
              </a:buClr>
              <a:buFont typeface="Arial" panose="020B0604020202020204" pitchFamily="34" charset="0"/>
              <a:buChar char="&gt;"/>
              <a:defRPr sz="1400" b="0" i="0" u="none" kern="1200">
                <a:solidFill>
                  <a:srgbClr val="5B6770"/>
                </a:solidFill>
                <a:latin typeface="Arial" charset="0"/>
                <a:ea typeface="Arial" charset="0"/>
                <a:cs typeface="Arial" charset="0"/>
              </a:defRPr>
            </a:lvl1pPr>
            <a:lvl2pPr marL="457200" indent="0" algn="l" defTabSz="914400" rtl="0" eaLnBrk="1" latinLnBrk="0" hangingPunct="1">
              <a:lnSpc>
                <a:spcPct val="90000"/>
              </a:lnSpc>
              <a:spcBef>
                <a:spcPts val="500"/>
              </a:spcBef>
              <a:buFontTx/>
              <a:buNone/>
              <a:defRPr sz="1050" b="1" i="0" kern="1200">
                <a:solidFill>
                  <a:schemeClr val="tx1">
                    <a:lumMod val="65000"/>
                    <a:lumOff val="35000"/>
                  </a:schemeClr>
                </a:solidFill>
                <a:latin typeface="Arial" charset="0"/>
                <a:ea typeface="Arial" charset="0"/>
                <a:cs typeface="Arial" charset="0"/>
              </a:defRPr>
            </a:lvl2pPr>
            <a:lvl3pPr marL="914400" indent="0" algn="l" defTabSz="914400" rtl="0" eaLnBrk="1" latinLnBrk="0" hangingPunct="1">
              <a:lnSpc>
                <a:spcPct val="90000"/>
              </a:lnSpc>
              <a:spcBef>
                <a:spcPts val="500"/>
              </a:spcBef>
              <a:buFontTx/>
              <a:buNone/>
              <a:defRPr sz="1050" b="1" i="0" kern="1200">
                <a:solidFill>
                  <a:schemeClr val="tx1">
                    <a:lumMod val="65000"/>
                    <a:lumOff val="35000"/>
                  </a:schemeClr>
                </a:solidFill>
                <a:latin typeface="Arial" charset="0"/>
                <a:ea typeface="Arial" charset="0"/>
                <a:cs typeface="Arial" charset="0"/>
              </a:defRPr>
            </a:lvl3pPr>
            <a:lvl4pPr marL="1371600" indent="0" algn="l" defTabSz="914400" rtl="0" eaLnBrk="1" latinLnBrk="0" hangingPunct="1">
              <a:lnSpc>
                <a:spcPct val="90000"/>
              </a:lnSpc>
              <a:spcBef>
                <a:spcPts val="500"/>
              </a:spcBef>
              <a:buFontTx/>
              <a:buNone/>
              <a:defRPr sz="1050" b="1" i="0" kern="1200">
                <a:solidFill>
                  <a:schemeClr val="tx1">
                    <a:lumMod val="65000"/>
                    <a:lumOff val="35000"/>
                  </a:schemeClr>
                </a:solidFill>
                <a:latin typeface="Arial" charset="0"/>
                <a:ea typeface="Arial" charset="0"/>
                <a:cs typeface="Arial" charset="0"/>
              </a:defRPr>
            </a:lvl4pPr>
            <a:lvl5pPr marL="1828800" indent="0" algn="l" defTabSz="914400" rtl="0" eaLnBrk="1" latinLnBrk="0" hangingPunct="1">
              <a:lnSpc>
                <a:spcPct val="90000"/>
              </a:lnSpc>
              <a:spcBef>
                <a:spcPts val="500"/>
              </a:spcBef>
              <a:buFontTx/>
              <a:buNone/>
              <a:defRPr sz="1050" b="1" i="0" kern="1200">
                <a:solidFill>
                  <a:schemeClr val="tx1">
                    <a:lumMod val="65000"/>
                    <a:lumOff val="3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endParaRPr lang="en-US" sz="1600" dirty="0"/>
          </a:p>
        </p:txBody>
      </p:sp>
    </p:spTree>
    <p:extLst>
      <p:ext uri="{BB962C8B-B14F-4D97-AF65-F5344CB8AC3E}">
        <p14:creationId xmlns:p14="http://schemas.microsoft.com/office/powerpoint/2010/main" val="3162791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dirty="0"/>
              <a:t>Welcome</a:t>
            </a:r>
          </a:p>
        </p:txBody>
      </p:sp>
    </p:spTree>
    <p:extLst>
      <p:ext uri="{BB962C8B-B14F-4D97-AF65-F5344CB8AC3E}">
        <p14:creationId xmlns:p14="http://schemas.microsoft.com/office/powerpoint/2010/main" val="1336458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5"/>
            <p:extLst>
              <p:ext uri="{D42A27DB-BD31-4B8C-83A1-F6EECF244321}">
                <p14:modId xmlns:p14="http://schemas.microsoft.com/office/powerpoint/2010/main" val="206642050"/>
              </p:ext>
            </p:extLst>
          </p:nvPr>
        </p:nvGraphicFramePr>
        <p:xfrm>
          <a:off x="1271464" y="1410912"/>
          <a:ext cx="9865097" cy="4869601"/>
        </p:xfrm>
        <a:graphic>
          <a:graphicData uri="http://schemas.openxmlformats.org/drawingml/2006/table">
            <a:tbl>
              <a:tblPr firstRow="1" firstCol="1" bandRow="1" bandCol="1">
                <a:tableStyleId>{7E9639D4-E3E2-4D34-9284-5A2195B3D0D7}</a:tableStyleId>
              </a:tblPr>
              <a:tblGrid>
                <a:gridCol w="779343">
                  <a:extLst>
                    <a:ext uri="{9D8B030D-6E8A-4147-A177-3AD203B41FA5}">
                      <a16:colId xmlns:a16="http://schemas.microsoft.com/office/drawing/2014/main" xmlns="" val="707589916"/>
                    </a:ext>
                  </a:extLst>
                </a:gridCol>
                <a:gridCol w="2403137">
                  <a:extLst>
                    <a:ext uri="{9D8B030D-6E8A-4147-A177-3AD203B41FA5}">
                      <a16:colId xmlns:a16="http://schemas.microsoft.com/office/drawing/2014/main" xmlns="" val="3912371662"/>
                    </a:ext>
                  </a:extLst>
                </a:gridCol>
                <a:gridCol w="1286408">
                  <a:extLst>
                    <a:ext uri="{9D8B030D-6E8A-4147-A177-3AD203B41FA5}">
                      <a16:colId xmlns:a16="http://schemas.microsoft.com/office/drawing/2014/main" xmlns="" val="1570188567"/>
                    </a:ext>
                  </a:extLst>
                </a:gridCol>
                <a:gridCol w="755666">
                  <a:extLst>
                    <a:ext uri="{9D8B030D-6E8A-4147-A177-3AD203B41FA5}">
                      <a16:colId xmlns:a16="http://schemas.microsoft.com/office/drawing/2014/main" xmlns="" val="1336368059"/>
                    </a:ext>
                  </a:extLst>
                </a:gridCol>
                <a:gridCol w="2624318">
                  <a:extLst>
                    <a:ext uri="{9D8B030D-6E8A-4147-A177-3AD203B41FA5}">
                      <a16:colId xmlns:a16="http://schemas.microsoft.com/office/drawing/2014/main" xmlns="" val="3659392943"/>
                    </a:ext>
                  </a:extLst>
                </a:gridCol>
                <a:gridCol w="951646">
                  <a:extLst>
                    <a:ext uri="{9D8B030D-6E8A-4147-A177-3AD203B41FA5}">
                      <a16:colId xmlns:a16="http://schemas.microsoft.com/office/drawing/2014/main" xmlns="" val="3488842072"/>
                    </a:ext>
                  </a:extLst>
                </a:gridCol>
                <a:gridCol w="1064579">
                  <a:extLst>
                    <a:ext uri="{9D8B030D-6E8A-4147-A177-3AD203B41FA5}">
                      <a16:colId xmlns:a16="http://schemas.microsoft.com/office/drawing/2014/main" xmlns="" val="1960915824"/>
                    </a:ext>
                  </a:extLst>
                </a:gridCol>
              </a:tblGrid>
              <a:tr h="433912">
                <a:tc>
                  <a:txBody>
                    <a:bodyPr/>
                    <a:lstStyle/>
                    <a:p>
                      <a:pPr algn="ctr">
                        <a:spcBef>
                          <a:spcPts val="900"/>
                        </a:spcBef>
                        <a:spcAft>
                          <a:spcPts val="900"/>
                        </a:spcAft>
                      </a:pPr>
                      <a:r>
                        <a:rPr lang="en-GB" sz="1800" spc="60" dirty="0">
                          <a:effectLst/>
                        </a:rPr>
                        <a:t>ID</a:t>
                      </a:r>
                      <a:endParaRPr lang="es-ES" sz="18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nchor="ctr"/>
                </a:tc>
                <a:tc>
                  <a:txBody>
                    <a:bodyPr/>
                    <a:lstStyle/>
                    <a:p>
                      <a:pPr algn="ctr">
                        <a:spcBef>
                          <a:spcPts val="900"/>
                        </a:spcBef>
                        <a:spcAft>
                          <a:spcPts val="900"/>
                        </a:spcAft>
                      </a:pPr>
                      <a:r>
                        <a:rPr lang="en-GB" sz="1800" spc="60" dirty="0">
                          <a:effectLst/>
                        </a:rPr>
                        <a:t>Milestone</a:t>
                      </a:r>
                      <a:endParaRPr lang="es-ES" sz="18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nchor="ctr"/>
                </a:tc>
                <a:tc>
                  <a:txBody>
                    <a:bodyPr/>
                    <a:lstStyle/>
                    <a:p>
                      <a:pPr algn="ctr">
                        <a:spcBef>
                          <a:spcPts val="720"/>
                        </a:spcBef>
                        <a:spcAft>
                          <a:spcPts val="720"/>
                        </a:spcAft>
                      </a:pPr>
                      <a:r>
                        <a:rPr lang="en-GB" sz="1800" spc="60" dirty="0">
                          <a:effectLst/>
                        </a:rPr>
                        <a:t>Date</a:t>
                      </a:r>
                      <a:endParaRPr lang="es-ES" sz="18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nchor="ctr"/>
                </a:tc>
                <a:tc>
                  <a:txBody>
                    <a:bodyPr/>
                    <a:lstStyle/>
                    <a:p>
                      <a:pPr algn="ctr">
                        <a:spcBef>
                          <a:spcPts val="720"/>
                        </a:spcBef>
                        <a:spcAft>
                          <a:spcPts val="720"/>
                        </a:spcAft>
                      </a:pPr>
                      <a:r>
                        <a:rPr lang="en-GB" sz="1800" spc="60" dirty="0">
                          <a:effectLst/>
                        </a:rPr>
                        <a:t>ID</a:t>
                      </a:r>
                      <a:endParaRPr lang="es-ES" sz="18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nchor="ctr"/>
                </a:tc>
                <a:tc>
                  <a:txBody>
                    <a:bodyPr/>
                    <a:lstStyle/>
                    <a:p>
                      <a:pPr algn="ctr">
                        <a:spcBef>
                          <a:spcPts val="720"/>
                        </a:spcBef>
                        <a:spcAft>
                          <a:spcPts val="720"/>
                        </a:spcAft>
                      </a:pPr>
                      <a:r>
                        <a:rPr lang="en-GB" sz="1800" spc="60" dirty="0">
                          <a:effectLst/>
                        </a:rPr>
                        <a:t>Meeting</a:t>
                      </a:r>
                      <a:endParaRPr lang="es-ES" sz="18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nchor="ctr"/>
                </a:tc>
                <a:tc>
                  <a:txBody>
                    <a:bodyPr/>
                    <a:lstStyle/>
                    <a:p>
                      <a:pPr algn="ctr">
                        <a:spcBef>
                          <a:spcPts val="720"/>
                        </a:spcBef>
                        <a:spcAft>
                          <a:spcPts val="720"/>
                        </a:spcAft>
                      </a:pPr>
                      <a:r>
                        <a:rPr lang="en-GB" sz="1800" spc="60" dirty="0">
                          <a:effectLst/>
                        </a:rPr>
                        <a:t>Location</a:t>
                      </a:r>
                      <a:endParaRPr lang="es-ES" sz="18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nchor="ctr"/>
                </a:tc>
                <a:tc>
                  <a:txBody>
                    <a:bodyPr/>
                    <a:lstStyle/>
                    <a:p>
                      <a:pPr algn="ctr">
                        <a:spcBef>
                          <a:spcPts val="720"/>
                        </a:spcBef>
                        <a:spcAft>
                          <a:spcPts val="720"/>
                        </a:spcAft>
                      </a:pPr>
                      <a:r>
                        <a:rPr lang="en-GB" sz="1800" spc="60" dirty="0">
                          <a:effectLst/>
                        </a:rPr>
                        <a:t>Status</a:t>
                      </a:r>
                      <a:endParaRPr lang="es-ES" sz="18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nchor="ctr"/>
                </a:tc>
                <a:extLst>
                  <a:ext uri="{0D108BD9-81ED-4DB2-BD59-A6C34878D82A}">
                    <a16:rowId xmlns:a16="http://schemas.microsoft.com/office/drawing/2014/main" xmlns="" val="1075223287"/>
                  </a:ext>
                </a:extLst>
              </a:tr>
              <a:tr h="316835">
                <a:tc>
                  <a:txBody>
                    <a:bodyPr/>
                    <a:lstStyle/>
                    <a:p>
                      <a:pPr algn="ctr">
                        <a:spcBef>
                          <a:spcPts val="600"/>
                        </a:spcBef>
                        <a:spcAft>
                          <a:spcPts val="600"/>
                        </a:spcAft>
                      </a:pPr>
                      <a:r>
                        <a:rPr lang="en-GB" sz="1800" b="1" spc="60" dirty="0">
                          <a:effectLst/>
                        </a:rPr>
                        <a:t>KOM</a:t>
                      </a:r>
                      <a:endParaRPr lang="es-ES" sz="18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b="1" spc="60" dirty="0">
                          <a:effectLst/>
                        </a:rPr>
                        <a:t>Kick-off-meeting</a:t>
                      </a:r>
                      <a:endParaRPr lang="es-ES" sz="18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b="1" spc="60" dirty="0">
                          <a:effectLst/>
                        </a:rPr>
                        <a:t>21/01/2021</a:t>
                      </a:r>
                      <a:endParaRPr lang="es-ES" sz="18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b="1" spc="60" dirty="0">
                          <a:effectLst/>
                        </a:rPr>
                        <a:t>KOM</a:t>
                      </a:r>
                      <a:endParaRPr lang="es-ES" sz="18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b="1" spc="60" dirty="0">
                          <a:effectLst/>
                        </a:rPr>
                        <a:t>Kick Off Meeting</a:t>
                      </a:r>
                      <a:endParaRPr lang="es-ES" sz="18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b="1" spc="60" dirty="0">
                          <a:effectLst/>
                        </a:rPr>
                        <a:t>Online</a:t>
                      </a:r>
                      <a:endParaRPr lang="es-ES" sz="18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b="1" spc="60" dirty="0">
                          <a:effectLst/>
                        </a:rPr>
                        <a:t>Held</a:t>
                      </a:r>
                      <a:endParaRPr lang="es-ES" sz="18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extLst>
                  <a:ext uri="{0D108BD9-81ED-4DB2-BD59-A6C34878D82A}">
                    <a16:rowId xmlns:a16="http://schemas.microsoft.com/office/drawing/2014/main" xmlns="" val="3034232650"/>
                  </a:ext>
                </a:extLst>
              </a:tr>
              <a:tr h="633669">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M1</a:t>
                      </a:r>
                      <a:endParaRPr lang="es-ES" sz="1800" b="1" kern="1200" spc="60" dirty="0">
                        <a:solidFill>
                          <a:schemeClr val="tx1"/>
                        </a:solidFill>
                        <a:effectLst/>
                        <a:latin typeface="+mn-lt"/>
                        <a:ea typeface="+mn-ea"/>
                        <a:cs typeface="+mn-cs"/>
                      </a:endParaRPr>
                    </a:p>
                  </a:txBody>
                  <a:tcPr marL="9209" marR="9209" marT="0" marB="0" anchor="ctr"/>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Planning phase - Project Review #1</a:t>
                      </a:r>
                      <a:endParaRPr lang="es-ES" sz="1800" b="1" kern="1200" spc="60" dirty="0">
                        <a:solidFill>
                          <a:schemeClr val="tx1"/>
                        </a:solidFill>
                        <a:effectLst/>
                        <a:latin typeface="+mn-lt"/>
                        <a:ea typeface="+mn-ea"/>
                        <a:cs typeface="+mn-cs"/>
                      </a:endParaRPr>
                    </a:p>
                  </a:txBody>
                  <a:tcPr marL="9209" marR="9209" marT="0" marB="0" anchor="ctr"/>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26/04/2021</a:t>
                      </a:r>
                      <a:endParaRPr lang="es-ES" sz="1800" b="1" kern="1200" spc="60" dirty="0">
                        <a:solidFill>
                          <a:schemeClr val="tx1"/>
                        </a:solidFill>
                        <a:effectLst/>
                        <a:latin typeface="+mn-lt"/>
                        <a:ea typeface="+mn-ea"/>
                        <a:cs typeface="+mn-cs"/>
                      </a:endParaRPr>
                    </a:p>
                  </a:txBody>
                  <a:tcPr marL="9209" marR="9209" marT="0" marB="0" anchor="ctr"/>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PM1</a:t>
                      </a:r>
                      <a:endParaRPr lang="es-ES" sz="1800" b="1" kern="1200" spc="60" dirty="0">
                        <a:solidFill>
                          <a:schemeClr val="tx1"/>
                        </a:solidFill>
                        <a:effectLst/>
                        <a:latin typeface="+mn-lt"/>
                        <a:ea typeface="+mn-ea"/>
                        <a:cs typeface="+mn-cs"/>
                      </a:endParaRPr>
                    </a:p>
                  </a:txBody>
                  <a:tcPr marL="9209" marR="9209" marT="0" marB="0" anchor="ctr"/>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Progress meeting #1</a:t>
                      </a:r>
                      <a:endParaRPr lang="es-ES" sz="1800" b="1" kern="1200" spc="60" dirty="0">
                        <a:solidFill>
                          <a:schemeClr val="tx1"/>
                        </a:solidFill>
                        <a:effectLst/>
                        <a:latin typeface="+mn-lt"/>
                        <a:ea typeface="+mn-ea"/>
                        <a:cs typeface="+mn-cs"/>
                      </a:endParaRPr>
                    </a:p>
                  </a:txBody>
                  <a:tcPr marL="9209" marR="9209" marT="0" marB="0" anchor="ctr"/>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Online</a:t>
                      </a:r>
                      <a:endParaRPr lang="es-ES" sz="1800" b="1" kern="1200" spc="60" dirty="0">
                        <a:solidFill>
                          <a:schemeClr val="tx1"/>
                        </a:solidFill>
                        <a:effectLst/>
                        <a:latin typeface="+mn-lt"/>
                        <a:ea typeface="+mn-ea"/>
                        <a:cs typeface="+mn-cs"/>
                      </a:endParaRPr>
                    </a:p>
                  </a:txBody>
                  <a:tcPr marL="9209" marR="9209" marT="0" marB="0" anchor="ctr"/>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Held</a:t>
                      </a:r>
                      <a:endParaRPr lang="es-ES" sz="1800" b="1" kern="1200" spc="60" dirty="0">
                        <a:solidFill>
                          <a:schemeClr val="tx1"/>
                        </a:solidFill>
                        <a:effectLst/>
                        <a:latin typeface="+mn-lt"/>
                        <a:ea typeface="+mn-ea"/>
                        <a:cs typeface="+mn-cs"/>
                      </a:endParaRPr>
                    </a:p>
                  </a:txBody>
                  <a:tcPr marL="9209" marR="9209" marT="0" marB="0" anchor="ctr"/>
                </a:tc>
                <a:extLst>
                  <a:ext uri="{0D108BD9-81ED-4DB2-BD59-A6C34878D82A}">
                    <a16:rowId xmlns:a16="http://schemas.microsoft.com/office/drawing/2014/main" xmlns="" val="1018782814"/>
                  </a:ext>
                </a:extLst>
              </a:tr>
              <a:tr h="316835">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M2</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Project Review #2</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17/09/2021</a:t>
                      </a:r>
                      <a:endParaRPr lang="es-ES" sz="1800" b="1" kern="1200" spc="60" dirty="0">
                        <a:solidFill>
                          <a:schemeClr val="tx1"/>
                        </a:solidFill>
                        <a:effectLst/>
                        <a:latin typeface="+mn-lt"/>
                        <a:ea typeface="+mn-ea"/>
                        <a:cs typeface="+mn-cs"/>
                      </a:endParaRPr>
                    </a:p>
                  </a:txBody>
                  <a:tcPr marL="9209" marR="9209" marT="0" marB="0">
                    <a:noFill/>
                  </a:tcPr>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PM2</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Progress meeting #2</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Online</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Held </a:t>
                      </a:r>
                      <a:endParaRPr lang="es-ES" sz="1800" b="1" kern="1200" spc="60" dirty="0">
                        <a:solidFill>
                          <a:schemeClr val="tx1"/>
                        </a:solidFill>
                        <a:effectLst/>
                        <a:latin typeface="+mn-lt"/>
                        <a:ea typeface="+mn-ea"/>
                        <a:cs typeface="+mn-cs"/>
                      </a:endParaRPr>
                    </a:p>
                  </a:txBody>
                  <a:tcPr marL="9209" marR="9209" marT="0" marB="0"/>
                </a:tc>
                <a:extLst>
                  <a:ext uri="{0D108BD9-81ED-4DB2-BD59-A6C34878D82A}">
                    <a16:rowId xmlns:a16="http://schemas.microsoft.com/office/drawing/2014/main" xmlns="" val="904330738"/>
                  </a:ext>
                </a:extLst>
              </a:tr>
              <a:tr h="316835">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M3</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Project Review #3</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20/12/2021</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PM3</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Progress meeting #3</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Online</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Held</a:t>
                      </a:r>
                      <a:endParaRPr lang="es-ES" sz="1800" b="1" kern="1200" spc="60" dirty="0">
                        <a:solidFill>
                          <a:schemeClr val="tx1"/>
                        </a:solidFill>
                        <a:effectLst/>
                        <a:latin typeface="+mn-lt"/>
                        <a:ea typeface="+mn-ea"/>
                        <a:cs typeface="+mn-cs"/>
                      </a:endParaRPr>
                    </a:p>
                  </a:txBody>
                  <a:tcPr marL="9209" marR="9209" marT="0" marB="0"/>
                </a:tc>
                <a:extLst>
                  <a:ext uri="{0D108BD9-81ED-4DB2-BD59-A6C34878D82A}">
                    <a16:rowId xmlns:a16="http://schemas.microsoft.com/office/drawing/2014/main" xmlns="" val="3818211529"/>
                  </a:ext>
                </a:extLst>
              </a:tr>
              <a:tr h="316835">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M4</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Project Review #4</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20/04/2022</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PM4</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Progress meeting #4</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Online</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Held </a:t>
                      </a:r>
                      <a:endParaRPr lang="es-ES" sz="1800" b="1" kern="1200" spc="60" dirty="0">
                        <a:solidFill>
                          <a:schemeClr val="tx1"/>
                        </a:solidFill>
                        <a:effectLst/>
                        <a:latin typeface="+mn-lt"/>
                        <a:ea typeface="+mn-ea"/>
                        <a:cs typeface="+mn-cs"/>
                      </a:endParaRPr>
                    </a:p>
                  </a:txBody>
                  <a:tcPr marL="9209" marR="9209" marT="0" marB="0"/>
                </a:tc>
                <a:extLst>
                  <a:ext uri="{0D108BD9-81ED-4DB2-BD59-A6C34878D82A}">
                    <a16:rowId xmlns:a16="http://schemas.microsoft.com/office/drawing/2014/main" xmlns="" val="3626234160"/>
                  </a:ext>
                </a:extLst>
              </a:tr>
              <a:tr h="316835">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M5</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Project Review #5</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01/06/2022</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PM5</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Progress meeting #5</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Online</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Held </a:t>
                      </a:r>
                      <a:endParaRPr lang="es-ES" sz="1800" b="1" kern="1200" spc="60" dirty="0">
                        <a:solidFill>
                          <a:schemeClr val="tx1"/>
                        </a:solidFill>
                        <a:effectLst/>
                        <a:latin typeface="+mn-lt"/>
                        <a:ea typeface="+mn-ea"/>
                        <a:cs typeface="+mn-cs"/>
                      </a:endParaRPr>
                    </a:p>
                  </a:txBody>
                  <a:tcPr marL="9209" marR="9209" marT="0" marB="0"/>
                </a:tc>
                <a:extLst>
                  <a:ext uri="{0D108BD9-81ED-4DB2-BD59-A6C34878D82A}">
                    <a16:rowId xmlns:a16="http://schemas.microsoft.com/office/drawing/2014/main" xmlns="" val="1806000489"/>
                  </a:ext>
                </a:extLst>
              </a:tr>
              <a:tr h="316835">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MTR</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Mid-term review </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06/09/2022</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MTR</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Midterm review</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Online</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Held</a:t>
                      </a:r>
                      <a:endParaRPr lang="es-ES" sz="1800" b="1" kern="1200" spc="60" dirty="0">
                        <a:solidFill>
                          <a:schemeClr val="tx1"/>
                        </a:solidFill>
                        <a:effectLst/>
                        <a:latin typeface="+mn-lt"/>
                        <a:ea typeface="+mn-ea"/>
                        <a:cs typeface="+mn-cs"/>
                      </a:endParaRPr>
                    </a:p>
                  </a:txBody>
                  <a:tcPr marL="9209" marR="9209" marT="0" marB="0"/>
                </a:tc>
                <a:extLst>
                  <a:ext uri="{0D108BD9-81ED-4DB2-BD59-A6C34878D82A}">
                    <a16:rowId xmlns:a16="http://schemas.microsoft.com/office/drawing/2014/main" xmlns="" val="1866528348"/>
                  </a:ext>
                </a:extLst>
              </a:tr>
              <a:tr h="316835">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M6</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Project Review #6</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08/11/2022</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PM6</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Progress meeting #6</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Online</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Held</a:t>
                      </a:r>
                      <a:endParaRPr lang="es-ES" sz="1800" b="1" kern="1200" spc="60" dirty="0">
                        <a:solidFill>
                          <a:schemeClr val="tx1"/>
                        </a:solidFill>
                        <a:effectLst/>
                        <a:latin typeface="+mn-lt"/>
                        <a:ea typeface="+mn-ea"/>
                        <a:cs typeface="+mn-cs"/>
                      </a:endParaRPr>
                    </a:p>
                  </a:txBody>
                  <a:tcPr marL="9209" marR="9209" marT="0" marB="0"/>
                </a:tc>
                <a:extLst>
                  <a:ext uri="{0D108BD9-81ED-4DB2-BD59-A6C34878D82A}">
                    <a16:rowId xmlns:a16="http://schemas.microsoft.com/office/drawing/2014/main" xmlns="" val="3415166202"/>
                  </a:ext>
                </a:extLst>
              </a:tr>
              <a:tr h="316835">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M7</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Project Review #7</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24/01/2023</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PM7</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Progress meeting #7</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Online</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Held</a:t>
                      </a:r>
                      <a:endParaRPr lang="es-ES" sz="1800" b="1" kern="1200" spc="60" dirty="0">
                        <a:solidFill>
                          <a:schemeClr val="tx1"/>
                        </a:solidFill>
                        <a:effectLst/>
                        <a:latin typeface="+mn-lt"/>
                        <a:ea typeface="+mn-ea"/>
                        <a:cs typeface="+mn-cs"/>
                      </a:endParaRPr>
                    </a:p>
                  </a:txBody>
                  <a:tcPr marL="9209" marR="9209" marT="0" marB="0"/>
                </a:tc>
                <a:extLst>
                  <a:ext uri="{0D108BD9-81ED-4DB2-BD59-A6C34878D82A}">
                    <a16:rowId xmlns:a16="http://schemas.microsoft.com/office/drawing/2014/main" xmlns="" val="4000821387"/>
                  </a:ext>
                </a:extLst>
              </a:tr>
              <a:tr h="316835">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M8</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Project Review #8</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04/05/2023</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PM8</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Progress meeting #8</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Online</a:t>
                      </a:r>
                      <a:endParaRPr lang="es-ES" sz="1800" b="1" kern="1200" spc="60" dirty="0">
                        <a:solidFill>
                          <a:schemeClr val="tx1"/>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chemeClr val="tx1"/>
                          </a:solidFill>
                          <a:effectLst/>
                          <a:latin typeface="+mn-lt"/>
                          <a:ea typeface="+mn-ea"/>
                          <a:cs typeface="+mn-cs"/>
                        </a:rPr>
                        <a:t>Held </a:t>
                      </a:r>
                      <a:endParaRPr lang="es-ES" sz="1800" b="1" kern="1200" spc="60" dirty="0">
                        <a:solidFill>
                          <a:schemeClr val="tx1"/>
                        </a:solidFill>
                        <a:effectLst/>
                        <a:latin typeface="+mn-lt"/>
                        <a:ea typeface="+mn-ea"/>
                        <a:cs typeface="+mn-cs"/>
                      </a:endParaRPr>
                    </a:p>
                  </a:txBody>
                  <a:tcPr marL="9209" marR="9209" marT="0" marB="0"/>
                </a:tc>
                <a:extLst>
                  <a:ext uri="{0D108BD9-81ED-4DB2-BD59-A6C34878D82A}">
                    <a16:rowId xmlns:a16="http://schemas.microsoft.com/office/drawing/2014/main" xmlns="" val="463858386"/>
                  </a:ext>
                </a:extLst>
              </a:tr>
              <a:tr h="316835">
                <a:tc>
                  <a:txBody>
                    <a:bodyPr/>
                    <a:lstStyle/>
                    <a:p>
                      <a:pPr marL="0" algn="ctr" defTabSz="457200" rtl="0" eaLnBrk="1" latinLnBrk="0" hangingPunct="1">
                        <a:spcBef>
                          <a:spcPts val="600"/>
                        </a:spcBef>
                        <a:spcAft>
                          <a:spcPts val="600"/>
                        </a:spcAft>
                      </a:pPr>
                      <a:r>
                        <a:rPr lang="en-GB" sz="1800" b="1" kern="1200" spc="60" dirty="0">
                          <a:solidFill>
                            <a:srgbClr val="C00000"/>
                          </a:solidFill>
                          <a:effectLst/>
                          <a:latin typeface="+mn-lt"/>
                          <a:ea typeface="+mn-ea"/>
                          <a:cs typeface="+mn-cs"/>
                        </a:rPr>
                        <a:t>M9</a:t>
                      </a:r>
                      <a:endParaRPr lang="es-ES" sz="1800" b="1" kern="1200" spc="60" dirty="0">
                        <a:solidFill>
                          <a:srgbClr val="C00000"/>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rgbClr val="C00000"/>
                          </a:solidFill>
                          <a:effectLst/>
                          <a:latin typeface="+mn-lt"/>
                          <a:ea typeface="+mn-ea"/>
                          <a:cs typeface="+mn-cs"/>
                        </a:rPr>
                        <a:t>Project Review #9</a:t>
                      </a:r>
                      <a:endParaRPr lang="es-ES" sz="1800" b="1" kern="1200" spc="60" dirty="0">
                        <a:solidFill>
                          <a:srgbClr val="C00000"/>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rgbClr val="C00000"/>
                          </a:solidFill>
                          <a:effectLst/>
                          <a:latin typeface="+mn-lt"/>
                          <a:ea typeface="+mn-ea"/>
                          <a:cs typeface="+mn-cs"/>
                        </a:rPr>
                        <a:t>07/09/2023</a:t>
                      </a:r>
                      <a:endParaRPr lang="es-ES" sz="1800" b="1" kern="1200" spc="60" dirty="0">
                        <a:solidFill>
                          <a:srgbClr val="C00000"/>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rgbClr val="C00000"/>
                          </a:solidFill>
                          <a:effectLst/>
                          <a:latin typeface="+mn-lt"/>
                          <a:ea typeface="+mn-ea"/>
                          <a:cs typeface="+mn-cs"/>
                        </a:rPr>
                        <a:t>PM9</a:t>
                      </a:r>
                      <a:endParaRPr lang="es-ES" sz="1800" b="1" kern="1200" spc="60" dirty="0">
                        <a:solidFill>
                          <a:srgbClr val="C00000"/>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rgbClr val="C00000"/>
                          </a:solidFill>
                          <a:effectLst/>
                          <a:latin typeface="+mn-lt"/>
                          <a:ea typeface="+mn-ea"/>
                          <a:cs typeface="+mn-cs"/>
                        </a:rPr>
                        <a:t>Progress meeting #9</a:t>
                      </a:r>
                      <a:endParaRPr lang="es-ES" sz="1800" b="1" kern="1200" spc="60" dirty="0">
                        <a:solidFill>
                          <a:srgbClr val="C00000"/>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rgbClr val="C00000"/>
                          </a:solidFill>
                          <a:effectLst/>
                          <a:latin typeface="+mn-lt"/>
                          <a:ea typeface="+mn-ea"/>
                          <a:cs typeface="+mn-cs"/>
                        </a:rPr>
                        <a:t>Online</a:t>
                      </a:r>
                      <a:endParaRPr lang="es-ES" sz="1800" b="1" kern="1200" spc="60" dirty="0">
                        <a:solidFill>
                          <a:srgbClr val="C00000"/>
                        </a:solidFill>
                        <a:effectLst/>
                        <a:latin typeface="+mn-lt"/>
                        <a:ea typeface="+mn-ea"/>
                        <a:cs typeface="+mn-cs"/>
                      </a:endParaRPr>
                    </a:p>
                  </a:txBody>
                  <a:tcPr marL="9209" marR="9209" marT="0" marB="0"/>
                </a:tc>
                <a:tc>
                  <a:txBody>
                    <a:bodyPr/>
                    <a:lstStyle/>
                    <a:p>
                      <a:pPr marL="0" algn="ctr" defTabSz="457200" rtl="0" eaLnBrk="1" latinLnBrk="0" hangingPunct="1">
                        <a:spcBef>
                          <a:spcPts val="600"/>
                        </a:spcBef>
                        <a:spcAft>
                          <a:spcPts val="600"/>
                        </a:spcAft>
                      </a:pPr>
                      <a:r>
                        <a:rPr lang="en-GB" sz="1800" b="1" kern="1200" spc="60" dirty="0">
                          <a:solidFill>
                            <a:srgbClr val="C00000"/>
                          </a:solidFill>
                          <a:effectLst/>
                          <a:latin typeface="+mn-lt"/>
                          <a:ea typeface="+mn-ea"/>
                          <a:cs typeface="+mn-cs"/>
                        </a:rPr>
                        <a:t>Today </a:t>
                      </a:r>
                      <a:endParaRPr lang="es-ES" sz="1800" b="1" kern="1200" spc="60" dirty="0">
                        <a:solidFill>
                          <a:srgbClr val="C00000"/>
                        </a:solidFill>
                        <a:effectLst/>
                        <a:latin typeface="+mn-lt"/>
                        <a:ea typeface="+mn-ea"/>
                        <a:cs typeface="+mn-cs"/>
                      </a:endParaRPr>
                    </a:p>
                  </a:txBody>
                  <a:tcPr marL="9209" marR="9209" marT="0" marB="0"/>
                </a:tc>
                <a:extLst>
                  <a:ext uri="{0D108BD9-81ED-4DB2-BD59-A6C34878D82A}">
                    <a16:rowId xmlns:a16="http://schemas.microsoft.com/office/drawing/2014/main" xmlns="" val="4158605112"/>
                  </a:ext>
                </a:extLst>
              </a:tr>
              <a:tr h="316835">
                <a:tc>
                  <a:txBody>
                    <a:bodyPr/>
                    <a:lstStyle/>
                    <a:p>
                      <a:pPr algn="ctr">
                        <a:spcBef>
                          <a:spcPts val="600"/>
                        </a:spcBef>
                        <a:spcAft>
                          <a:spcPts val="600"/>
                        </a:spcAft>
                      </a:pPr>
                      <a:r>
                        <a:rPr lang="en-GB" sz="1800" spc="60" dirty="0">
                          <a:solidFill>
                            <a:schemeClr val="bg1">
                              <a:lumMod val="65000"/>
                            </a:schemeClr>
                          </a:solidFill>
                          <a:effectLst/>
                        </a:rPr>
                        <a:t>M10</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Project Review #10</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Month 33</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PM10</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Progress meeting #10</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Online</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Planned </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extLst>
                  <a:ext uri="{0D108BD9-81ED-4DB2-BD59-A6C34878D82A}">
                    <a16:rowId xmlns:a16="http://schemas.microsoft.com/office/drawing/2014/main" xmlns="" val="2416864167"/>
                  </a:ext>
                </a:extLst>
              </a:tr>
              <a:tr h="316835">
                <a:tc>
                  <a:txBody>
                    <a:bodyPr/>
                    <a:lstStyle/>
                    <a:p>
                      <a:pPr algn="ctr">
                        <a:spcBef>
                          <a:spcPts val="600"/>
                        </a:spcBef>
                        <a:spcAft>
                          <a:spcPts val="600"/>
                        </a:spcAft>
                      </a:pPr>
                      <a:r>
                        <a:rPr lang="en-GB" sz="1800" spc="60" dirty="0">
                          <a:solidFill>
                            <a:schemeClr val="bg1">
                              <a:lumMod val="65000"/>
                            </a:schemeClr>
                          </a:solidFill>
                          <a:effectLst/>
                        </a:rPr>
                        <a:t>FPR</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Final Project Review</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Month 36</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FM</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Final meeting</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Online</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tc>
                  <a:txBody>
                    <a:bodyPr/>
                    <a:lstStyle/>
                    <a:p>
                      <a:pPr algn="ctr">
                        <a:spcBef>
                          <a:spcPts val="600"/>
                        </a:spcBef>
                        <a:spcAft>
                          <a:spcPts val="600"/>
                        </a:spcAft>
                      </a:pPr>
                      <a:r>
                        <a:rPr lang="en-GB" sz="1800" spc="60" dirty="0">
                          <a:solidFill>
                            <a:schemeClr val="bg1">
                              <a:lumMod val="65000"/>
                            </a:schemeClr>
                          </a:solidFill>
                          <a:effectLst/>
                        </a:rPr>
                        <a:t>Planned </a:t>
                      </a:r>
                      <a:endParaRPr lang="es-ES" sz="1800" spc="6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9209" marR="9209" marT="0" marB="0"/>
                </a:tc>
                <a:extLst>
                  <a:ext uri="{0D108BD9-81ED-4DB2-BD59-A6C34878D82A}">
                    <a16:rowId xmlns:a16="http://schemas.microsoft.com/office/drawing/2014/main" xmlns="" val="517889116"/>
                  </a:ext>
                </a:extLst>
              </a:tr>
            </a:tbl>
          </a:graphicData>
        </a:graphic>
      </p:graphicFrame>
      <p:sp>
        <p:nvSpPr>
          <p:cNvPr id="3" name="Título 2"/>
          <p:cNvSpPr>
            <a:spLocks noGrp="1"/>
          </p:cNvSpPr>
          <p:nvPr>
            <p:ph type="title"/>
          </p:nvPr>
        </p:nvSpPr>
        <p:spPr/>
        <p:txBody>
          <a:bodyPr/>
          <a:lstStyle/>
          <a:p>
            <a:r>
              <a:rPr lang="en-GB" dirty="0">
                <a:latin typeface="Arial" pitchFamily="34" charset="0"/>
              </a:rPr>
              <a:t>Progress</a:t>
            </a:r>
            <a:r>
              <a:rPr lang="es-ES" dirty="0">
                <a:latin typeface="Arial" pitchFamily="34" charset="0"/>
              </a:rPr>
              <a:t> Meeting 9</a:t>
            </a:r>
            <a:endParaRPr lang="es-ES" dirty="0"/>
          </a:p>
        </p:txBody>
      </p:sp>
      <p:sp>
        <p:nvSpPr>
          <p:cNvPr id="7" name="Flecha derecha 6"/>
          <p:cNvSpPr/>
          <p:nvPr/>
        </p:nvSpPr>
        <p:spPr>
          <a:xfrm>
            <a:off x="387561" y="5114409"/>
            <a:ext cx="1017916" cy="720080"/>
          </a:xfrm>
          <a:prstGeom prst="rightArrow">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solidFill>
                <a:srgbClr val="C00000"/>
              </a:solidFill>
            </a:endParaRPr>
          </a:p>
        </p:txBody>
      </p:sp>
    </p:spTree>
    <p:extLst>
      <p:ext uri="{BB962C8B-B14F-4D97-AF65-F5344CB8AC3E}">
        <p14:creationId xmlns:p14="http://schemas.microsoft.com/office/powerpoint/2010/main" val="2038521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z="2800" dirty="0"/>
              <a:t>Progress review at M9</a:t>
            </a:r>
            <a:endParaRPr lang="es-ES" dirty="0"/>
          </a:p>
        </p:txBody>
      </p:sp>
    </p:spTree>
    <p:extLst>
      <p:ext uri="{BB962C8B-B14F-4D97-AF65-F5344CB8AC3E}">
        <p14:creationId xmlns:p14="http://schemas.microsoft.com/office/powerpoint/2010/main" val="1059916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4">
            <a:extLst>
              <a:ext uri="{FF2B5EF4-FFF2-40B4-BE49-F238E27FC236}">
                <a16:creationId xmlns:a16="http://schemas.microsoft.com/office/drawing/2014/main" xmlns="" id="{F148512E-E192-B38F-F676-696DA0F82943}"/>
              </a:ext>
            </a:extLst>
          </p:cNvPr>
          <p:cNvSpPr>
            <a:spLocks noGrp="1"/>
          </p:cNvSpPr>
          <p:nvPr>
            <p:ph type="body" sz="half" idx="2"/>
          </p:nvPr>
        </p:nvSpPr>
        <p:spPr>
          <a:xfrm>
            <a:off x="6060313" y="988908"/>
            <a:ext cx="2842324" cy="324000"/>
          </a:xfrm>
        </p:spPr>
        <p:txBody>
          <a:bodyPr/>
          <a:lstStyle/>
          <a:p>
            <a:r>
              <a:rPr lang="en-US" sz="1600" b="1" dirty="0"/>
              <a:t>AEM contribution</a:t>
            </a:r>
          </a:p>
        </p:txBody>
      </p:sp>
      <p:sp>
        <p:nvSpPr>
          <p:cNvPr id="6" name="Título 1">
            <a:extLst>
              <a:ext uri="{FF2B5EF4-FFF2-40B4-BE49-F238E27FC236}">
                <a16:creationId xmlns:a16="http://schemas.microsoft.com/office/drawing/2014/main" xmlns="" id="{0AA29517-E3D3-43AB-84DA-2EC291829053}"/>
              </a:ext>
            </a:extLst>
          </p:cNvPr>
          <p:cNvSpPr>
            <a:spLocks noGrp="1"/>
          </p:cNvSpPr>
          <p:nvPr>
            <p:ph type="title"/>
          </p:nvPr>
        </p:nvSpPr>
        <p:spPr>
          <a:xfrm>
            <a:off x="361951" y="765175"/>
            <a:ext cx="5566370" cy="503238"/>
          </a:xfrm>
        </p:spPr>
        <p:txBody>
          <a:bodyPr>
            <a:normAutofit/>
          </a:bodyPr>
          <a:lstStyle/>
          <a:p>
            <a:r>
              <a:rPr lang="es-ES" dirty="0"/>
              <a:t>Status </a:t>
            </a:r>
            <a:r>
              <a:rPr lang="en-GB" dirty="0"/>
              <a:t>of the </a:t>
            </a:r>
            <a:r>
              <a:rPr lang="es-ES" dirty="0"/>
              <a:t>Project </a:t>
            </a:r>
            <a:r>
              <a:rPr lang="en-GB" dirty="0"/>
              <a:t>consortium</a:t>
            </a:r>
          </a:p>
        </p:txBody>
      </p:sp>
      <p:sp>
        <p:nvSpPr>
          <p:cNvPr id="7" name="Marcador de contenido 2">
            <a:extLst>
              <a:ext uri="{FF2B5EF4-FFF2-40B4-BE49-F238E27FC236}">
                <a16:creationId xmlns:a16="http://schemas.microsoft.com/office/drawing/2014/main" xmlns="" id="{0FC59F0B-C192-4AE4-8E6A-80838E1E2A93}"/>
              </a:ext>
            </a:extLst>
          </p:cNvPr>
          <p:cNvSpPr txBox="1">
            <a:spLocks/>
          </p:cNvSpPr>
          <p:nvPr/>
        </p:nvSpPr>
        <p:spPr>
          <a:xfrm>
            <a:off x="361360" y="1992519"/>
            <a:ext cx="4222472" cy="1924738"/>
          </a:xfrm>
          <a:prstGeom prst="rect">
            <a:avLst/>
          </a:prstGeom>
        </p:spPr>
        <p:txBody>
          <a:bodyPr/>
          <a:lst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endParaRPr lang="es-ES" sz="1600" dirty="0"/>
          </a:p>
        </p:txBody>
      </p:sp>
      <p:sp>
        <p:nvSpPr>
          <p:cNvPr id="16" name="Título 1">
            <a:extLst>
              <a:ext uri="{FF2B5EF4-FFF2-40B4-BE49-F238E27FC236}">
                <a16:creationId xmlns:a16="http://schemas.microsoft.com/office/drawing/2014/main" xmlns="" id="{929F992A-C81F-49EA-BE6F-A3D8134B0BB4}"/>
              </a:ext>
            </a:extLst>
          </p:cNvPr>
          <p:cNvSpPr txBox="1">
            <a:spLocks/>
          </p:cNvSpPr>
          <p:nvPr/>
        </p:nvSpPr>
        <p:spPr>
          <a:xfrm>
            <a:off x="191344" y="1270088"/>
            <a:ext cx="5364280" cy="722432"/>
          </a:xfrm>
          <a:prstGeom prst="rect">
            <a:avLst/>
          </a:prstGeom>
        </p:spPr>
        <p:txBody>
          <a:bodyPr>
            <a:noAutofit/>
          </a:bodyPr>
          <a:lstStyle>
            <a:lvl1pPr algn="l" defTabSz="457200" rtl="0" eaLnBrk="0" fontAlgn="base" hangingPunct="0">
              <a:spcBef>
                <a:spcPct val="0"/>
              </a:spcBef>
              <a:spcAft>
                <a:spcPct val="0"/>
              </a:spcAft>
              <a:defRPr sz="2400" b="1" i="0" kern="1200">
                <a:solidFill>
                  <a:srgbClr val="5B6770"/>
                </a:solidFill>
                <a:latin typeface="Arial"/>
                <a:ea typeface="ＭＳ Ｐゴシック" charset="0"/>
                <a:cs typeface="Arial"/>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marL="285750" indent="-285750" algn="just">
              <a:buFontTx/>
              <a:buChar char="-"/>
            </a:pPr>
            <a:r>
              <a:rPr lang="en-US" sz="1600" dirty="0" smtClean="0"/>
              <a:t>Welcome </a:t>
            </a:r>
            <a:r>
              <a:rPr lang="es-ES" sz="1600" dirty="0" smtClean="0"/>
              <a:t>Agencia Espacial </a:t>
            </a:r>
            <a:r>
              <a:rPr lang="en-US" sz="1600" dirty="0" smtClean="0"/>
              <a:t>Mexicana (AEM)</a:t>
            </a:r>
            <a:r>
              <a:rPr lang="en-GB" sz="1600" b="0" dirty="0" smtClean="0"/>
              <a:t> as a subcontractor.</a:t>
            </a:r>
            <a:endParaRPr lang="en-GB" sz="1600" b="0" dirty="0"/>
          </a:p>
          <a:p>
            <a:pPr marL="285750" indent="-285750" algn="just">
              <a:buFontTx/>
              <a:buChar char="-"/>
            </a:pPr>
            <a:endParaRPr lang="en-GB" sz="1600" b="0" dirty="0"/>
          </a:p>
          <a:p>
            <a:pPr algn="just"/>
            <a:endParaRPr lang="en-GB" sz="1600" b="0" dirty="0"/>
          </a:p>
          <a:p>
            <a:pPr algn="just"/>
            <a:endParaRPr lang="es-ES" sz="1600" b="0" dirty="0"/>
          </a:p>
          <a:p>
            <a:pPr marL="285750" indent="-285750" algn="just">
              <a:buFontTx/>
              <a:buChar char="-"/>
            </a:pPr>
            <a:endParaRPr lang="es-ES" sz="1600" b="0" dirty="0"/>
          </a:p>
          <a:p>
            <a:pPr marL="285750" indent="-285750" algn="just">
              <a:buFontTx/>
              <a:buChar char="-"/>
            </a:pPr>
            <a:endParaRPr lang="es-ES" sz="1600" b="0" dirty="0"/>
          </a:p>
          <a:p>
            <a:pPr marL="285750" indent="-285750" algn="just">
              <a:buFontTx/>
              <a:buChar char="-"/>
            </a:pPr>
            <a:endParaRPr lang="es-ES" sz="1600" b="0" dirty="0"/>
          </a:p>
          <a:p>
            <a:pPr marL="285750" indent="-285750" algn="just">
              <a:buFontTx/>
              <a:buChar char="-"/>
            </a:pPr>
            <a:endParaRPr lang="es-ES" sz="1600" b="0" dirty="0"/>
          </a:p>
          <a:p>
            <a:pPr marL="285750" indent="-285750">
              <a:buFontTx/>
              <a:buChar char="-"/>
            </a:pPr>
            <a:endParaRPr lang="es-ES" sz="1600" b="0" dirty="0"/>
          </a:p>
        </p:txBody>
      </p:sp>
      <p:graphicFrame>
        <p:nvGraphicFramePr>
          <p:cNvPr id="9" name="Tabla 7">
            <a:extLst>
              <a:ext uri="{FF2B5EF4-FFF2-40B4-BE49-F238E27FC236}">
                <a16:creationId xmlns:a16="http://schemas.microsoft.com/office/drawing/2014/main" xmlns="" id="{9B985DCD-AA91-4CCC-9C46-F45FE3ECA9BE}"/>
              </a:ext>
            </a:extLst>
          </p:cNvPr>
          <p:cNvGraphicFramePr>
            <a:graphicFrameLocks noGrp="1"/>
          </p:cNvGraphicFramePr>
          <p:nvPr>
            <p:extLst>
              <p:ext uri="{D42A27DB-BD31-4B8C-83A1-F6EECF244321}">
                <p14:modId xmlns:p14="http://schemas.microsoft.com/office/powerpoint/2010/main" val="360103931"/>
              </p:ext>
            </p:extLst>
          </p:nvPr>
        </p:nvGraphicFramePr>
        <p:xfrm>
          <a:off x="6084236" y="1412776"/>
          <a:ext cx="5364279" cy="5110145"/>
        </p:xfrm>
        <a:graphic>
          <a:graphicData uri="http://schemas.openxmlformats.org/drawingml/2006/table">
            <a:tbl>
              <a:tblPr firstRow="1" firstCol="1" bandRow="1"/>
              <a:tblGrid>
                <a:gridCol w="461820">
                  <a:extLst>
                    <a:ext uri="{9D8B030D-6E8A-4147-A177-3AD203B41FA5}">
                      <a16:colId xmlns:a16="http://schemas.microsoft.com/office/drawing/2014/main" xmlns="" val="2219358740"/>
                    </a:ext>
                  </a:extLst>
                </a:gridCol>
                <a:gridCol w="3890153">
                  <a:extLst>
                    <a:ext uri="{9D8B030D-6E8A-4147-A177-3AD203B41FA5}">
                      <a16:colId xmlns:a16="http://schemas.microsoft.com/office/drawing/2014/main" xmlns="" val="21516142"/>
                    </a:ext>
                  </a:extLst>
                </a:gridCol>
                <a:gridCol w="506153">
                  <a:extLst>
                    <a:ext uri="{9D8B030D-6E8A-4147-A177-3AD203B41FA5}">
                      <a16:colId xmlns:a16="http://schemas.microsoft.com/office/drawing/2014/main" xmlns="" val="1680096665"/>
                    </a:ext>
                  </a:extLst>
                </a:gridCol>
                <a:gridCol w="506153">
                  <a:extLst>
                    <a:ext uri="{9D8B030D-6E8A-4147-A177-3AD203B41FA5}">
                      <a16:colId xmlns:a16="http://schemas.microsoft.com/office/drawing/2014/main" xmlns="" val="20003"/>
                    </a:ext>
                  </a:extLst>
                </a:gridCol>
              </a:tblGrid>
              <a:tr h="188629">
                <a:tc gridSpan="2">
                  <a:txBody>
                    <a:bodyPr/>
                    <a:lstStyle/>
                    <a:p>
                      <a:pPr algn="ctr" fontAlgn="t">
                        <a:spcBef>
                          <a:spcPts val="900"/>
                        </a:spcBef>
                        <a:spcAft>
                          <a:spcPts val="900"/>
                        </a:spcAft>
                      </a:pPr>
                      <a:r>
                        <a:rPr lang="en-GB" sz="600" b="1" i="0" u="none" strike="noStrike" spc="0" noProof="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Task</a:t>
                      </a:r>
                      <a:endParaRPr lang="en-GB" sz="1100" b="0" i="0" u="none" strike="noStrike" noProof="0" dirty="0">
                        <a:effectLst/>
                        <a:latin typeface="Arial" panose="020B0604020202020204" pitchFamily="34" charset="0"/>
                      </a:endParaRPr>
                    </a:p>
                  </a:txBody>
                  <a:tcPr marL="33142" marR="33142" marT="16571" marB="16571"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Leader</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FBFBF"/>
                    </a:solidFill>
                  </a:tcPr>
                </a:tc>
                <a:tc>
                  <a:txBody>
                    <a:bodyPr/>
                    <a:lstStyle/>
                    <a:p>
                      <a:pPr marL="0" algn="ctr" defTabSz="457200" rtl="0" eaLnBrk="1" fontAlgn="t" latinLnBrk="0" hangingPunct="1">
                        <a:spcBef>
                          <a:spcPts val="900"/>
                        </a:spcBef>
                        <a:spcAft>
                          <a:spcPts val="900"/>
                        </a:spcAft>
                      </a:pPr>
                      <a:r>
                        <a:rPr lang="en-GB" sz="600" b="1" i="0" u="none" strike="noStrike" kern="1200" spc="0" noProof="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Contributor</a:t>
                      </a: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xmlns="" val="1725742342"/>
                  </a:ext>
                </a:extLst>
              </a:tr>
              <a:tr h="188629">
                <a:tc gridSpan="2">
                  <a:txBody>
                    <a:bodyPr/>
                    <a:lstStyle/>
                    <a:p>
                      <a:pPr indent="128016" algn="l" fontAlgn="t">
                        <a:spcBef>
                          <a:spcPts val="900"/>
                        </a:spcBef>
                        <a:spcAft>
                          <a:spcPts val="900"/>
                        </a:spcAft>
                      </a:pPr>
                      <a:r>
                        <a:rPr lang="en-GB"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WP1000 Identification of relevant markets and stakeholders</a:t>
                      </a:r>
                      <a:endParaRPr lang="en-GB" sz="1100" b="0" i="0" u="none" strike="noStrike" dirty="0">
                        <a:effectLst/>
                        <a:latin typeface="Arial" panose="020B0604020202020204" pitchFamily="34" charset="0"/>
                      </a:endParaRPr>
                    </a:p>
                  </a:txBody>
                  <a:tcPr marL="33142" marR="33142" marT="16571" marB="16571"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es-ES"/>
                    </a:p>
                  </a:txBody>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05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4051889683"/>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T1100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Monitoring the GNSS market and local GNSS initiatives</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759901690"/>
                  </a:ext>
                </a:extLst>
              </a:tr>
              <a:tr h="167179">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T1200</a:t>
                      </a:r>
                      <a:endParaRPr lang="es-ES" sz="1100" b="1"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BD4B4"/>
                    </a:solidFill>
                  </a:tcPr>
                </a:tc>
                <a:tc>
                  <a:txBody>
                    <a:bodyPr/>
                    <a:lstStyle/>
                    <a:p>
                      <a:pPr algn="l" fontAlgn="t">
                        <a:spcBef>
                          <a:spcPts val="900"/>
                        </a:spcBef>
                        <a:spcAft>
                          <a:spcPts val="900"/>
                        </a:spcAft>
                      </a:pPr>
                      <a:r>
                        <a:rPr lang="en-GB"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Mapping the key GNSS players/stakeholders from Mexico and the region</a:t>
                      </a:r>
                      <a:endParaRPr lang="en-GB"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BD4B4"/>
                    </a:solidFill>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Everis</a:t>
                      </a:r>
                      <a:endParaRPr lang="es-ES"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BD4B4"/>
                    </a:solidFill>
                  </a:tcPr>
                </a:tc>
                <a:tc>
                  <a:txBody>
                    <a:bodyPr/>
                    <a:lstStyle/>
                    <a:p>
                      <a:pPr algn="ctr" fontAlgn="t">
                        <a:spcBef>
                          <a:spcPts val="900"/>
                        </a:spcBef>
                        <a:spcAft>
                          <a:spcPts val="900"/>
                        </a:spcAft>
                      </a:pPr>
                      <a:endParaRPr lang="es-ES"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BD4B4"/>
                    </a:solidFill>
                  </a:tcPr>
                </a:tc>
                <a:extLst>
                  <a:ext uri="{0D108BD9-81ED-4DB2-BD59-A6C34878D82A}">
                    <a16:rowId xmlns:a16="http://schemas.microsoft.com/office/drawing/2014/main" xmlns="" val="712838149"/>
                  </a:ext>
                </a:extLst>
              </a:tr>
              <a:tr h="167179">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T1300</a:t>
                      </a:r>
                      <a:endParaRPr lang="es-ES" sz="1100" b="1"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BD4B4"/>
                    </a:solidFill>
                  </a:tcPr>
                </a:tc>
                <a:tc>
                  <a:txBody>
                    <a:bodyPr/>
                    <a:lstStyle/>
                    <a:p>
                      <a:pPr algn="l" fontAlgn="t">
                        <a:spcBef>
                          <a:spcPts val="900"/>
                        </a:spcBef>
                        <a:spcAft>
                          <a:spcPts val="900"/>
                        </a:spcAft>
                      </a:pPr>
                      <a:r>
                        <a:rPr lang="en-GB"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Elaboration of a contact database to feed the centres’ activities.</a:t>
                      </a:r>
                      <a:endParaRPr lang="en-GB"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BD4B4"/>
                    </a:solidFill>
                  </a:tcPr>
                </a:tc>
                <a:tc>
                  <a:txBody>
                    <a:bodyPr/>
                    <a:lstStyle/>
                    <a:p>
                      <a:pPr marL="0" marR="0" lvl="0" indent="0" algn="ctr" defTabSz="457200" rtl="0" eaLnBrk="1" fontAlgn="t" latinLnBrk="0" hangingPunct="1">
                        <a:lnSpc>
                          <a:spcPct val="100000"/>
                        </a:lnSpc>
                        <a:spcBef>
                          <a:spcPts val="900"/>
                        </a:spcBef>
                        <a:spcAft>
                          <a:spcPts val="900"/>
                        </a:spcAft>
                        <a:buClrTx/>
                        <a:buSzTx/>
                        <a:buFontTx/>
                        <a:buNone/>
                        <a:tabLst/>
                        <a:defRPr/>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Everis</a:t>
                      </a:r>
                      <a:endParaRPr lang="es-ES"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BD4B4"/>
                    </a:solidFill>
                  </a:tcPr>
                </a:tc>
                <a:tc>
                  <a:txBody>
                    <a:bodyPr/>
                    <a:lstStyle/>
                    <a:p>
                      <a:pPr marL="0" marR="0" lvl="0" indent="0" algn="ctr" defTabSz="457200" rtl="0" eaLnBrk="1" fontAlgn="t" latinLnBrk="0" hangingPunct="1">
                        <a:lnSpc>
                          <a:spcPct val="100000"/>
                        </a:lnSpc>
                        <a:spcBef>
                          <a:spcPts val="900"/>
                        </a:spcBef>
                        <a:spcAft>
                          <a:spcPts val="900"/>
                        </a:spcAft>
                        <a:buClrTx/>
                        <a:buSzTx/>
                        <a:buFontTx/>
                        <a:buNone/>
                        <a:tabLst/>
                        <a:defRPr/>
                      </a:pPr>
                      <a:endParaRPr lang="es-ES"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BD4B4"/>
                    </a:solidFill>
                  </a:tcPr>
                </a:tc>
                <a:extLst>
                  <a:ext uri="{0D108BD9-81ED-4DB2-BD59-A6C34878D82A}">
                    <a16:rowId xmlns:a16="http://schemas.microsoft.com/office/drawing/2014/main" xmlns="" val="3783004177"/>
                  </a:ext>
                </a:extLst>
              </a:tr>
              <a:tr h="188629">
                <a:tc gridSpan="2">
                  <a:txBody>
                    <a:bodyPr/>
                    <a:lstStyle/>
                    <a:p>
                      <a:pPr indent="128016" algn="l" fontAlgn="t">
                        <a:spcBef>
                          <a:spcPts val="900"/>
                        </a:spcBef>
                        <a:spcAft>
                          <a:spcPts val="900"/>
                        </a:spcAft>
                      </a:pPr>
                      <a:r>
                        <a:rPr lang="en-GB"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WP2000 Promotion and awareness raising of European GNSS programmes</a:t>
                      </a:r>
                      <a:endParaRPr lang="en-GB" sz="1100" b="0" i="0" u="none" strike="noStrike" dirty="0">
                        <a:effectLst/>
                        <a:latin typeface="Arial" panose="020B0604020202020204" pitchFamily="34" charset="0"/>
                      </a:endParaRPr>
                    </a:p>
                  </a:txBody>
                  <a:tcPr marL="33142" marR="33142" marT="16571" marB="16571"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es-ES"/>
                    </a:p>
                  </a:txBody>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3567661735"/>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T2100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Elaboration and deployment of a communication strategy</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2943925076"/>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T2200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Elaboration and dissemination of a set of documents on European Union GNSS programmes</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1712348987"/>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T2300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Set-up and maintenance of a website</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1465980458"/>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T2400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Organisation of information sessions on the Horizon Europe Research and Innovation</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1831493371"/>
                  </a:ext>
                </a:extLst>
              </a:tr>
              <a:tr h="156225">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T2500</a:t>
                      </a:r>
                      <a:endParaRPr lang="es-ES" sz="1100" b="1"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5">
                        <a:lumMod val="20000"/>
                        <a:lumOff val="80000"/>
                      </a:schemeClr>
                    </a:solidFill>
                  </a:tcPr>
                </a:tc>
                <a:tc>
                  <a:txBody>
                    <a:bodyPr/>
                    <a:lstStyle/>
                    <a:p>
                      <a:pPr algn="l" fontAlgn="t">
                        <a:spcBef>
                          <a:spcPts val="900"/>
                        </a:spcBef>
                        <a:spcAft>
                          <a:spcPts val="900"/>
                        </a:spcAft>
                      </a:pPr>
                      <a:r>
                        <a:rPr lang="en-GB"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Participation in GNSS conferences and trade exhibitions</a:t>
                      </a:r>
                      <a:endParaRPr lang="en-GB"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5">
                        <a:lumMod val="20000"/>
                        <a:lumOff val="80000"/>
                      </a:schemeClr>
                    </a:solidFill>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5">
                        <a:lumMod val="20000"/>
                        <a:lumOff val="80000"/>
                      </a:schemeClr>
                    </a:solidFill>
                  </a:tcPr>
                </a:tc>
                <a:tc>
                  <a:txBody>
                    <a:bodyPr/>
                    <a:lstStyle/>
                    <a:p>
                      <a:pPr algn="ctr" fontAlgn="t">
                        <a:spcBef>
                          <a:spcPts val="900"/>
                        </a:spcBef>
                        <a:spcAft>
                          <a:spcPts val="900"/>
                        </a:spcAft>
                      </a:pPr>
                      <a:r>
                        <a:rPr lang="es-ES" sz="600" b="1" i="0" u="none" strike="noStrike" kern="1200"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AEM</a:t>
                      </a: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xmlns="" val="495409816"/>
                  </a:ext>
                </a:extLst>
              </a:tr>
              <a:tr h="152446">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T2600</a:t>
                      </a:r>
                      <a:endParaRPr lang="es-ES" sz="1100" b="1"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l" fontAlgn="t">
                        <a:spcBef>
                          <a:spcPts val="900"/>
                        </a:spcBef>
                        <a:spcAft>
                          <a:spcPts val="900"/>
                        </a:spcAft>
                      </a:pPr>
                      <a:r>
                        <a:rPr lang="en-GB"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Support to the integration of Galileo in the region’s plans for GNSS</a:t>
                      </a:r>
                      <a:endParaRPr lang="en-GB"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457200" rtl="0" eaLnBrk="1" fontAlgn="t" latinLnBrk="0" hangingPunct="1">
                        <a:lnSpc>
                          <a:spcPct val="100000"/>
                        </a:lnSpc>
                        <a:spcBef>
                          <a:spcPts val="900"/>
                        </a:spcBef>
                        <a:spcAft>
                          <a:spcPts val="900"/>
                        </a:spcAft>
                        <a:buClrTx/>
                        <a:buSzTx/>
                        <a:buFontTx/>
                        <a:buNone/>
                        <a:tabLst/>
                        <a:defRPr/>
                      </a:pPr>
                      <a:r>
                        <a:rPr lang="es-ES" sz="600" b="1" i="0" u="none" strike="noStrike" kern="1200"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AEM</a:t>
                      </a: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xmlns="" val="2903978525"/>
                  </a:ext>
                </a:extLst>
              </a:tr>
              <a:tr h="188629">
                <a:tc gridSpan="2">
                  <a:txBody>
                    <a:bodyPr/>
                    <a:lstStyle/>
                    <a:p>
                      <a:pPr indent="128016" algn="l" fontAlgn="t">
                        <a:spcBef>
                          <a:spcPts val="900"/>
                        </a:spcBef>
                        <a:spcAft>
                          <a:spcPts val="900"/>
                        </a:spcAft>
                      </a:pPr>
                      <a:r>
                        <a:rPr lang="en-GB"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WP3000 Facilitate the development of GNSS-related applications</a:t>
                      </a:r>
                      <a:endParaRPr lang="en-GB" sz="1100" b="0" i="0" u="none" strike="noStrike" dirty="0">
                        <a:effectLst/>
                        <a:latin typeface="Arial" panose="020B0604020202020204" pitchFamily="34" charset="0"/>
                      </a:endParaRPr>
                    </a:p>
                  </a:txBody>
                  <a:tcPr marL="33142" marR="33142" marT="16571" marB="16571"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es-ES"/>
                    </a:p>
                  </a:txBody>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539066222"/>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T3100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lumMod val="20000"/>
                        <a:lumOff val="80000"/>
                      </a:schemeClr>
                    </a:solidFill>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Provision of ideas for new GNSS applications and services to industrial partners</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lumMod val="20000"/>
                        <a:lumOff val="80000"/>
                      </a:schemeClr>
                    </a:solidFill>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SPA</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lumMod val="20000"/>
                        <a:lumOff val="80000"/>
                      </a:schemeClr>
                    </a:solidFill>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3566217749"/>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T3200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lumMod val="20000"/>
                        <a:lumOff val="80000"/>
                      </a:schemeClr>
                    </a:solidFill>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Support the development of new GNSS applications</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lumMod val="20000"/>
                        <a:lumOff val="80000"/>
                      </a:schemeClr>
                    </a:solidFill>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SPA</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lumMod val="20000"/>
                        <a:lumOff val="80000"/>
                      </a:schemeClr>
                    </a:solidFill>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555617878"/>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T3300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Support the deployment of new GNSS applications based on Galileo</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01035855"/>
                  </a:ext>
                </a:extLst>
              </a:tr>
              <a:tr h="188629">
                <a:tc gridSpan="2">
                  <a:txBody>
                    <a:bodyPr/>
                    <a:lstStyle/>
                    <a:p>
                      <a:pPr indent="128016" algn="l" fontAlgn="t">
                        <a:spcBef>
                          <a:spcPts val="900"/>
                        </a:spcBef>
                        <a:spcAft>
                          <a:spcPts val="900"/>
                        </a:spcAft>
                      </a:pPr>
                      <a:r>
                        <a:rPr lang="en-GB"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WP4000 Education and training on GNSS-related issues</a:t>
                      </a:r>
                      <a:endParaRPr lang="en-GB" sz="1100" b="0" i="0" u="none" strike="noStrike" dirty="0">
                        <a:effectLst/>
                        <a:latin typeface="Arial" panose="020B0604020202020204" pitchFamily="34" charset="0"/>
                      </a:endParaRPr>
                    </a:p>
                  </a:txBody>
                  <a:tcPr marL="33142" marR="33142" marT="16571" marB="16571"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es-ES"/>
                    </a:p>
                  </a:txBody>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UPM</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4206292423"/>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T4100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Cooperation between Universities from Mexico to provide high-level education including PhD</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UPM</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251811950"/>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T4200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Provision of courses and organisation of training seminars in the field of GNSS technology and applications</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UPM</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1273451013"/>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T4300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Promotion and demonstration activities related to training</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UPM</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28641022"/>
                  </a:ext>
                </a:extLst>
              </a:tr>
              <a:tr h="188629">
                <a:tc gridSpan="2">
                  <a:txBody>
                    <a:bodyPr/>
                    <a:lstStyle/>
                    <a:p>
                      <a:pPr indent="128016" algn="l" fontAlgn="t">
                        <a:spcBef>
                          <a:spcPts val="900"/>
                        </a:spcBef>
                        <a:spcAft>
                          <a:spcPts val="900"/>
                        </a:spcAft>
                      </a:pPr>
                      <a:r>
                        <a:rPr lang="en-GB"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WP5000 Facilitation of joint industrial collaborations between Latin American and European partners</a:t>
                      </a:r>
                      <a:endParaRPr lang="en-GB" sz="1100" b="0" i="0" u="none" strike="noStrike" dirty="0">
                        <a:effectLst/>
                        <a:latin typeface="Arial" panose="020B0604020202020204" pitchFamily="34" charset="0"/>
                      </a:endParaRPr>
                    </a:p>
                  </a:txBody>
                  <a:tcPr marL="33142" marR="33142" marT="16571" marB="16571"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lumMod val="20000"/>
                        <a:lumOff val="80000"/>
                      </a:schemeClr>
                    </a:solidFill>
                  </a:tcPr>
                </a:tc>
                <a:tc hMerge="1">
                  <a:txBody>
                    <a:bodyPr/>
                    <a:lstStyle/>
                    <a:p>
                      <a:endParaRPr lang="es-ES"/>
                    </a:p>
                  </a:txBody>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457200" rtl="0" eaLnBrk="1" fontAlgn="t" latinLnBrk="0" hangingPunct="1">
                        <a:lnSpc>
                          <a:spcPct val="100000"/>
                        </a:lnSpc>
                        <a:spcBef>
                          <a:spcPts val="900"/>
                        </a:spcBef>
                        <a:spcAft>
                          <a:spcPts val="900"/>
                        </a:spcAft>
                        <a:buClrTx/>
                        <a:buSzTx/>
                        <a:buFontTx/>
                        <a:buNone/>
                        <a:tabLst/>
                        <a:defRPr/>
                      </a:pPr>
                      <a:endParaRPr lang="es-ES" sz="800" b="1" i="0" u="none" strike="noStrike" kern="1200"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70545793"/>
                  </a:ext>
                </a:extLst>
              </a:tr>
              <a:tr h="152446">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T5100</a:t>
                      </a:r>
                      <a:endParaRPr lang="es-ES" sz="1100" b="1"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5">
                        <a:lumMod val="20000"/>
                        <a:lumOff val="80000"/>
                      </a:schemeClr>
                    </a:solidFill>
                  </a:tcPr>
                </a:tc>
                <a:tc>
                  <a:txBody>
                    <a:bodyPr/>
                    <a:lstStyle/>
                    <a:p>
                      <a:pPr algn="l" fontAlgn="t">
                        <a:spcBef>
                          <a:spcPts val="900"/>
                        </a:spcBef>
                        <a:spcAft>
                          <a:spcPts val="900"/>
                        </a:spcAft>
                      </a:pPr>
                      <a:r>
                        <a:rPr lang="en-GB"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Organisation of matchmaking events for industry representatives </a:t>
                      </a:r>
                      <a:endParaRPr lang="en-GB" sz="1100" b="1" i="0" u="none" strike="noStrike" dirty="0">
                        <a:effectLst/>
                        <a:latin typeface="Arial" panose="020B0604020202020204" pitchFamily="34" charset="0"/>
                      </a:endParaRPr>
                    </a:p>
                  </a:txBody>
                  <a:tcPr marL="24857" marR="24857" marT="3453" marB="0" anchor="ctr">
                    <a:lnL w="12700" cap="flat" cmpd="sng" algn="ctr">
                      <a:no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5">
                        <a:lumMod val="20000"/>
                        <a:lumOff val="80000"/>
                      </a:schemeClr>
                    </a:solidFill>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5">
                        <a:lumMod val="20000"/>
                        <a:lumOff val="80000"/>
                      </a:schemeClr>
                    </a:solidFill>
                  </a:tcPr>
                </a:tc>
                <a:tc>
                  <a:txBody>
                    <a:bodyPr/>
                    <a:lstStyle/>
                    <a:p>
                      <a:pPr algn="ctr" fontAlgn="t">
                        <a:spcBef>
                          <a:spcPts val="900"/>
                        </a:spcBef>
                        <a:spcAft>
                          <a:spcPts val="900"/>
                        </a:spcAft>
                      </a:pPr>
                      <a:r>
                        <a:rPr lang="es-ES" sz="600" b="1" i="0" u="none" strike="noStrike" kern="1200"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AEM</a:t>
                      </a: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xmlns="" val="984492053"/>
                  </a:ext>
                </a:extLst>
              </a:tr>
              <a:tr h="152446">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T5200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Fostering closer contacts between entities involved in GNSS</a:t>
                      </a:r>
                      <a:endParaRPr lang="en-GB" sz="1100" b="0" i="0" u="none" strike="noStrike" dirty="0">
                        <a:effectLst/>
                        <a:latin typeface="Arial" panose="020B0604020202020204" pitchFamily="34" charset="0"/>
                      </a:endParaRPr>
                    </a:p>
                  </a:txBody>
                  <a:tcPr marL="24857" marR="24857" marT="3453" marB="0" anchor="ctr">
                    <a:lnL w="12700" cap="flat" cmpd="sng" algn="ctr">
                      <a:no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marL="0" marR="0" lvl="0" indent="0" algn="ctr" defTabSz="457200" rtl="0" eaLnBrk="1" fontAlgn="t" latinLnBrk="0" hangingPunct="1">
                        <a:lnSpc>
                          <a:spcPct val="100000"/>
                        </a:lnSpc>
                        <a:spcBef>
                          <a:spcPts val="900"/>
                        </a:spcBef>
                        <a:spcAft>
                          <a:spcPts val="900"/>
                        </a:spcAft>
                        <a:buClrTx/>
                        <a:buSzTx/>
                        <a:buFontTx/>
                        <a:buNone/>
                        <a:tabLst/>
                        <a:defRPr/>
                      </a:pPr>
                      <a:r>
                        <a:rPr lang="es-ES" sz="600" b="1" i="0" u="none" strike="noStrike" kern="1200"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AEM</a:t>
                      </a: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extLst>
                  <a:ext uri="{0D108BD9-81ED-4DB2-BD59-A6C34878D82A}">
                    <a16:rowId xmlns:a16="http://schemas.microsoft.com/office/drawing/2014/main" xmlns="" val="3575327155"/>
                  </a:ext>
                </a:extLst>
              </a:tr>
              <a:tr h="152446">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T5300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Facilitation of several high-level meetings and EC/GSA outreach</a:t>
                      </a:r>
                      <a:endParaRPr lang="en-GB" sz="1100" b="0" i="0" u="none" strike="noStrike" dirty="0">
                        <a:effectLst/>
                        <a:latin typeface="Arial" panose="020B0604020202020204" pitchFamily="34" charset="0"/>
                      </a:endParaRPr>
                    </a:p>
                  </a:txBody>
                  <a:tcPr marL="24857" marR="24857" marT="3453" marB="0" anchor="ctr">
                    <a:lnL w="12700" cap="flat" cmpd="sng" algn="ctr">
                      <a:no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marL="0" marR="0" lvl="0" indent="0" algn="ctr" defTabSz="457200" rtl="0" eaLnBrk="1" fontAlgn="t" latinLnBrk="0" hangingPunct="1">
                        <a:lnSpc>
                          <a:spcPct val="100000"/>
                        </a:lnSpc>
                        <a:spcBef>
                          <a:spcPts val="900"/>
                        </a:spcBef>
                        <a:spcAft>
                          <a:spcPts val="900"/>
                        </a:spcAft>
                        <a:buClrTx/>
                        <a:buSzTx/>
                        <a:buFontTx/>
                        <a:buNone/>
                        <a:tabLst/>
                        <a:defRPr/>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marL="0" marR="0" lvl="0" indent="0" algn="ctr" defTabSz="457200" rtl="0" eaLnBrk="1" fontAlgn="t" latinLnBrk="0" hangingPunct="1">
                        <a:lnSpc>
                          <a:spcPct val="100000"/>
                        </a:lnSpc>
                        <a:spcBef>
                          <a:spcPts val="900"/>
                        </a:spcBef>
                        <a:spcAft>
                          <a:spcPts val="900"/>
                        </a:spcAft>
                        <a:buClrTx/>
                        <a:buSzTx/>
                        <a:buFontTx/>
                        <a:buNone/>
                        <a:tabLst/>
                        <a:defRPr/>
                      </a:pPr>
                      <a:r>
                        <a:rPr lang="es-ES" sz="600" b="1" i="0" u="none" strike="noStrike" kern="1200"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AEM</a:t>
                      </a: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extLst>
                  <a:ext uri="{0D108BD9-81ED-4DB2-BD59-A6C34878D82A}">
                    <a16:rowId xmlns:a16="http://schemas.microsoft.com/office/drawing/2014/main" xmlns="" val="1254463000"/>
                  </a:ext>
                </a:extLst>
              </a:tr>
              <a:tr h="152446">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T5400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Interface with the European External Action Service (EEAS)</a:t>
                      </a:r>
                      <a:endParaRPr lang="en-GB" sz="1100" b="0" i="0" u="none" strike="noStrike" dirty="0">
                        <a:effectLst/>
                        <a:latin typeface="Arial" panose="020B0604020202020204" pitchFamily="34" charset="0"/>
                      </a:endParaRPr>
                    </a:p>
                  </a:txBody>
                  <a:tcPr marL="24857" marR="24857" marT="3453" marB="0" anchor="ctr">
                    <a:lnL w="12700" cap="flat" cmpd="sng" algn="ctr">
                      <a:no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marL="0" marR="0" lvl="0" indent="0" algn="ctr" defTabSz="457200" rtl="0" eaLnBrk="1" fontAlgn="t" latinLnBrk="0" hangingPunct="1">
                        <a:lnSpc>
                          <a:spcPct val="100000"/>
                        </a:lnSpc>
                        <a:spcBef>
                          <a:spcPts val="900"/>
                        </a:spcBef>
                        <a:spcAft>
                          <a:spcPts val="900"/>
                        </a:spcAft>
                        <a:buClrTx/>
                        <a:buSzTx/>
                        <a:buFontTx/>
                        <a:buNone/>
                        <a:tabLst/>
                        <a:defRPr/>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marL="0" marR="0" lvl="0" indent="0" algn="ctr" defTabSz="457200" rtl="0" eaLnBrk="1" fontAlgn="t" latinLnBrk="0" hangingPunct="1">
                        <a:lnSpc>
                          <a:spcPct val="100000"/>
                        </a:lnSpc>
                        <a:spcBef>
                          <a:spcPts val="900"/>
                        </a:spcBef>
                        <a:spcAft>
                          <a:spcPts val="900"/>
                        </a:spcAft>
                        <a:buClrTx/>
                        <a:buSzTx/>
                        <a:buFontTx/>
                        <a:buNone/>
                        <a:tabLst/>
                        <a:defRPr/>
                      </a:pPr>
                      <a:r>
                        <a:rPr lang="es-ES" sz="600" b="1" i="0" u="none" strike="noStrike" kern="1200"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AEM</a:t>
                      </a: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extLst>
                  <a:ext uri="{0D108BD9-81ED-4DB2-BD59-A6C34878D82A}">
                    <a16:rowId xmlns:a16="http://schemas.microsoft.com/office/drawing/2014/main" xmlns="" val="4291970275"/>
                  </a:ext>
                </a:extLst>
              </a:tr>
              <a:tr h="152446">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T5500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1E7F1"/>
                    </a:solidFill>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Interface with the chambers of commerce</a:t>
                      </a:r>
                      <a:endParaRPr lang="en-GB" sz="1100" b="0" i="0" u="none" strike="noStrike" dirty="0">
                        <a:effectLst/>
                        <a:latin typeface="Arial" panose="020B0604020202020204" pitchFamily="34" charset="0"/>
                      </a:endParaRPr>
                    </a:p>
                  </a:txBody>
                  <a:tcPr marL="24857" marR="24857" marT="3453" marB="0" anchor="ctr">
                    <a:lnL w="12700" cap="flat" cmpd="sng" algn="ctr">
                      <a:no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1E7F1"/>
                    </a:solidFill>
                  </a:tcPr>
                </a:tc>
                <a:tc>
                  <a:txBody>
                    <a:bodyPr/>
                    <a:lstStyle/>
                    <a:p>
                      <a:pPr marL="0" marR="0" lvl="0" indent="0" algn="ctr" defTabSz="457200" rtl="0" eaLnBrk="1" fontAlgn="t" latinLnBrk="0" hangingPunct="1">
                        <a:lnSpc>
                          <a:spcPct val="100000"/>
                        </a:lnSpc>
                        <a:spcBef>
                          <a:spcPts val="900"/>
                        </a:spcBef>
                        <a:spcAft>
                          <a:spcPts val="900"/>
                        </a:spcAft>
                        <a:buClrTx/>
                        <a:buSzTx/>
                        <a:buFontTx/>
                        <a:buNone/>
                        <a:tabLst/>
                        <a:defRPr/>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1"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1E7F1"/>
                    </a:solidFill>
                  </a:tcPr>
                </a:tc>
                <a:tc>
                  <a:txBody>
                    <a:bodyPr/>
                    <a:lstStyle/>
                    <a:p>
                      <a:pPr marL="0" marR="0" lvl="0" indent="0" algn="ctr" defTabSz="457200" rtl="0" eaLnBrk="1" fontAlgn="t" latinLnBrk="0" hangingPunct="1">
                        <a:lnSpc>
                          <a:spcPct val="100000"/>
                        </a:lnSpc>
                        <a:spcBef>
                          <a:spcPts val="900"/>
                        </a:spcBef>
                        <a:spcAft>
                          <a:spcPts val="900"/>
                        </a:spcAft>
                        <a:buClrTx/>
                        <a:buSzTx/>
                        <a:buFontTx/>
                        <a:buNone/>
                        <a:tabLst/>
                        <a:defRPr/>
                      </a:pPr>
                      <a:r>
                        <a:rPr lang="es-ES" sz="600" b="1" i="0" u="none" strike="noStrike" kern="1200"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AEM</a:t>
                      </a: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1E7F1"/>
                    </a:solidFill>
                  </a:tcPr>
                </a:tc>
                <a:extLst>
                  <a:ext uri="{0D108BD9-81ED-4DB2-BD59-A6C34878D82A}">
                    <a16:rowId xmlns:a16="http://schemas.microsoft.com/office/drawing/2014/main" xmlns="" val="3065159082"/>
                  </a:ext>
                </a:extLst>
              </a:tr>
              <a:tr h="188629">
                <a:tc gridSpan="2">
                  <a:txBody>
                    <a:bodyPr/>
                    <a:lstStyle/>
                    <a:p>
                      <a:pPr indent="128016" algn="l"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WP6000 MANAGEMENT</a:t>
                      </a:r>
                      <a:endParaRPr lang="es-ES" sz="1100" b="0" i="0" u="none" strike="noStrike" dirty="0">
                        <a:effectLst/>
                        <a:latin typeface="Arial" panose="020B0604020202020204" pitchFamily="34" charset="0"/>
                      </a:endParaRPr>
                    </a:p>
                  </a:txBody>
                  <a:tcPr marL="33142" marR="33142" marT="16571" marB="16571"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es-ES"/>
                    </a:p>
                  </a:txBody>
                  <a:tcPr/>
                </a:tc>
                <a:tc>
                  <a:txBody>
                    <a:bodyPr/>
                    <a:lstStyle/>
                    <a:p>
                      <a:pPr algn="ctr" fontAlgn="t">
                        <a:spcBef>
                          <a:spcPts val="900"/>
                        </a:spcBef>
                        <a:spcAft>
                          <a:spcPts val="900"/>
                        </a:spcAft>
                      </a:pPr>
                      <a:r>
                        <a:rPr lang="es-ES" sz="600" b="1"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2867945132"/>
                  </a:ext>
                </a:extLst>
              </a:tr>
              <a:tr h="152446">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T6100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algn="l"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Contractual </a:t>
                      </a:r>
                      <a:r>
                        <a:rPr lang="en-GB" sz="600" b="0" i="0" u="none" strike="noStrike" spc="0" noProof="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management</a:t>
                      </a:r>
                      <a:endParaRPr lang="en-GB" sz="1100" b="0" i="0" u="none" strike="noStrike" noProof="0"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tc>
                  <a:txBody>
                    <a:bodyPr/>
                    <a:lstStyle/>
                    <a:p>
                      <a:pPr algn="ctr" fontAlgn="t">
                        <a:spcBef>
                          <a:spcPts val="900"/>
                        </a:spcBef>
                        <a:spcAft>
                          <a:spcPts val="900"/>
                        </a:spcAft>
                      </a:pPr>
                      <a:r>
                        <a:rPr lang="es-ES" sz="600" b="1" i="0" u="none" strike="noStrike" kern="1200"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AEM</a:t>
                      </a:r>
                      <a:endParaRPr lang="es-ES" sz="10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1E7F1"/>
                    </a:solidFill>
                  </a:tcPr>
                </a:tc>
                <a:extLst>
                  <a:ext uri="{0D108BD9-81ED-4DB2-BD59-A6C34878D82A}">
                    <a16:rowId xmlns:a16="http://schemas.microsoft.com/office/drawing/2014/main" xmlns="" val="2210246183"/>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T6200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Management of the Centre’s own documents.</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2410607096"/>
                  </a:ext>
                </a:extLst>
              </a:tr>
              <a:tr h="167179">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T6300</a:t>
                      </a:r>
                      <a:endParaRPr lang="es-ES" sz="1100" b="0" i="0" u="none" strike="noStrike" dirty="0">
                        <a:effectLst/>
                        <a:latin typeface="Arial" panose="020B0604020202020204" pitchFamily="34" charset="0"/>
                      </a:endParaRPr>
                    </a:p>
                  </a:txBody>
                  <a:tcPr marL="24857" marR="24857" marT="3453" marB="0" anchor="ctr">
                    <a:lnL w="28575" cap="flat" cmpd="sng" algn="ctr">
                      <a:solidFill>
                        <a:srgbClr val="000000"/>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fontAlgn="t">
                        <a:spcBef>
                          <a:spcPts val="900"/>
                        </a:spcBef>
                        <a:spcAft>
                          <a:spcPts val="900"/>
                        </a:spcAft>
                      </a:pPr>
                      <a:r>
                        <a:rPr lang="en-GB"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Management of interfaces with other GICs. </a:t>
                      </a:r>
                      <a:endParaRPr lang="en-GB"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t">
                        <a:spcBef>
                          <a:spcPts val="900"/>
                        </a:spcBef>
                        <a:spcAft>
                          <a:spcPts val="900"/>
                        </a:spcAft>
                      </a:pPr>
                      <a:r>
                        <a:rPr lang="es-ES" sz="600" b="0" i="0" u="none" strike="noStrike" spc="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TPZ IB</a:t>
                      </a: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t">
                        <a:spcBef>
                          <a:spcPts val="900"/>
                        </a:spcBef>
                        <a:spcAft>
                          <a:spcPts val="900"/>
                        </a:spcAft>
                      </a:pPr>
                      <a:endParaRPr lang="es-ES" sz="1100" b="0" i="0" u="none" strike="noStrike" dirty="0">
                        <a:effectLst/>
                        <a:latin typeface="Arial" panose="020B0604020202020204" pitchFamily="34" charset="0"/>
                      </a:endParaRPr>
                    </a:p>
                  </a:txBody>
                  <a:tcPr marL="24857" marR="24857" marT="3453" marB="0" anchor="ctr">
                    <a:lnL w="12700" cap="flat" cmpd="sng" algn="ctr">
                      <a:solidFill>
                        <a:srgbClr val="BFBFBF"/>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BFBFBF"/>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28102486"/>
                  </a:ext>
                </a:extLst>
              </a:tr>
            </a:tbl>
          </a:graphicData>
        </a:graphic>
      </p:graphicFrame>
      <p:sp>
        <p:nvSpPr>
          <p:cNvPr id="10" name="Rectángulo: esquinas redondeadas 9">
            <a:extLst>
              <a:ext uri="{FF2B5EF4-FFF2-40B4-BE49-F238E27FC236}">
                <a16:creationId xmlns:a16="http://schemas.microsoft.com/office/drawing/2014/main" xmlns="" id="{9316AEEA-A600-491D-8DB2-5F4509AE6465}"/>
              </a:ext>
            </a:extLst>
          </p:cNvPr>
          <p:cNvSpPr/>
          <p:nvPr/>
        </p:nvSpPr>
        <p:spPr>
          <a:xfrm>
            <a:off x="5958063" y="3118606"/>
            <a:ext cx="5616624" cy="432048"/>
          </a:xfrm>
          <a:prstGeom prst="round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Rectángulo: esquinas redondeadas 10">
            <a:extLst>
              <a:ext uri="{FF2B5EF4-FFF2-40B4-BE49-F238E27FC236}">
                <a16:creationId xmlns:a16="http://schemas.microsoft.com/office/drawing/2014/main" xmlns="" id="{5988AFD9-737C-449F-87FB-3EDA8A715463}"/>
              </a:ext>
            </a:extLst>
          </p:cNvPr>
          <p:cNvSpPr/>
          <p:nvPr/>
        </p:nvSpPr>
        <p:spPr>
          <a:xfrm>
            <a:off x="5928320" y="4816292"/>
            <a:ext cx="5616624" cy="1060980"/>
          </a:xfrm>
          <a:prstGeom prst="round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193108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Project </a:t>
            </a:r>
            <a:r>
              <a:rPr lang="en-GB" dirty="0"/>
              <a:t>organisation</a:t>
            </a:r>
          </a:p>
        </p:txBody>
      </p:sp>
      <p:graphicFrame>
        <p:nvGraphicFramePr>
          <p:cNvPr id="8" name="Diagrama 7"/>
          <p:cNvGraphicFramePr/>
          <p:nvPr>
            <p:extLst>
              <p:ext uri="{D42A27DB-BD31-4B8C-83A1-F6EECF244321}">
                <p14:modId xmlns:p14="http://schemas.microsoft.com/office/powerpoint/2010/main" val="2238707353"/>
              </p:ext>
            </p:extLst>
          </p:nvPr>
        </p:nvGraphicFramePr>
        <p:xfrm>
          <a:off x="496570" y="1465240"/>
          <a:ext cx="11198860" cy="5132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1097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WP1000 - </a:t>
            </a:r>
            <a:r>
              <a:rPr lang="en-GB" dirty="0"/>
              <a:t>Markets and stakeholders in </a:t>
            </a:r>
            <a:r>
              <a:rPr lang="en-US" dirty="0"/>
              <a:t>Mexico and the region (TPZ IB)</a:t>
            </a:r>
            <a:endParaRPr lang="es-ES" dirty="0"/>
          </a:p>
        </p:txBody>
      </p:sp>
      <p:graphicFrame>
        <p:nvGraphicFramePr>
          <p:cNvPr id="6" name="Tabla 5"/>
          <p:cNvGraphicFramePr>
            <a:graphicFrameLocks noGrp="1"/>
          </p:cNvGraphicFramePr>
          <p:nvPr>
            <p:extLst>
              <p:ext uri="{D42A27DB-BD31-4B8C-83A1-F6EECF244321}">
                <p14:modId xmlns:p14="http://schemas.microsoft.com/office/powerpoint/2010/main" val="3777890748"/>
              </p:ext>
            </p:extLst>
          </p:nvPr>
        </p:nvGraphicFramePr>
        <p:xfrm>
          <a:off x="262466" y="4149080"/>
          <a:ext cx="11827233" cy="1008000"/>
        </p:xfrm>
        <a:graphic>
          <a:graphicData uri="http://schemas.openxmlformats.org/drawingml/2006/table">
            <a:tbl>
              <a:tblPr>
                <a:tableStyleId>{5C22544A-7EE6-4342-B048-85BDC9FD1C3A}</a:tableStyleId>
              </a:tblPr>
              <a:tblGrid>
                <a:gridCol w="324034">
                  <a:extLst>
                    <a:ext uri="{9D8B030D-6E8A-4147-A177-3AD203B41FA5}">
                      <a16:colId xmlns:a16="http://schemas.microsoft.com/office/drawing/2014/main" xmlns="" val="3846405407"/>
                    </a:ext>
                  </a:extLst>
                </a:gridCol>
                <a:gridCol w="324034">
                  <a:extLst>
                    <a:ext uri="{9D8B030D-6E8A-4147-A177-3AD203B41FA5}">
                      <a16:colId xmlns:a16="http://schemas.microsoft.com/office/drawing/2014/main" xmlns="" val="2191034114"/>
                    </a:ext>
                  </a:extLst>
                </a:gridCol>
                <a:gridCol w="324034">
                  <a:extLst>
                    <a:ext uri="{9D8B030D-6E8A-4147-A177-3AD203B41FA5}">
                      <a16:colId xmlns:a16="http://schemas.microsoft.com/office/drawing/2014/main" xmlns="" val="2497385617"/>
                    </a:ext>
                  </a:extLst>
                </a:gridCol>
                <a:gridCol w="324034">
                  <a:extLst>
                    <a:ext uri="{9D8B030D-6E8A-4147-A177-3AD203B41FA5}">
                      <a16:colId xmlns:a16="http://schemas.microsoft.com/office/drawing/2014/main" xmlns="" val="4293677321"/>
                    </a:ext>
                  </a:extLst>
                </a:gridCol>
                <a:gridCol w="324034">
                  <a:extLst>
                    <a:ext uri="{9D8B030D-6E8A-4147-A177-3AD203B41FA5}">
                      <a16:colId xmlns:a16="http://schemas.microsoft.com/office/drawing/2014/main" xmlns="" val="2265667176"/>
                    </a:ext>
                  </a:extLst>
                </a:gridCol>
                <a:gridCol w="324034">
                  <a:extLst>
                    <a:ext uri="{9D8B030D-6E8A-4147-A177-3AD203B41FA5}">
                      <a16:colId xmlns:a16="http://schemas.microsoft.com/office/drawing/2014/main" xmlns="" val="3071281328"/>
                    </a:ext>
                  </a:extLst>
                </a:gridCol>
                <a:gridCol w="324034">
                  <a:extLst>
                    <a:ext uri="{9D8B030D-6E8A-4147-A177-3AD203B41FA5}">
                      <a16:colId xmlns:a16="http://schemas.microsoft.com/office/drawing/2014/main" xmlns="" val="1176377725"/>
                    </a:ext>
                  </a:extLst>
                </a:gridCol>
                <a:gridCol w="324034">
                  <a:extLst>
                    <a:ext uri="{9D8B030D-6E8A-4147-A177-3AD203B41FA5}">
                      <a16:colId xmlns:a16="http://schemas.microsoft.com/office/drawing/2014/main" xmlns="" val="3047547324"/>
                    </a:ext>
                  </a:extLst>
                </a:gridCol>
                <a:gridCol w="324034">
                  <a:extLst>
                    <a:ext uri="{9D8B030D-6E8A-4147-A177-3AD203B41FA5}">
                      <a16:colId xmlns:a16="http://schemas.microsoft.com/office/drawing/2014/main" xmlns="" val="2449492771"/>
                    </a:ext>
                  </a:extLst>
                </a:gridCol>
                <a:gridCol w="324034">
                  <a:extLst>
                    <a:ext uri="{9D8B030D-6E8A-4147-A177-3AD203B41FA5}">
                      <a16:colId xmlns:a16="http://schemas.microsoft.com/office/drawing/2014/main" xmlns="" val="2912836154"/>
                    </a:ext>
                  </a:extLst>
                </a:gridCol>
                <a:gridCol w="324034">
                  <a:extLst>
                    <a:ext uri="{9D8B030D-6E8A-4147-A177-3AD203B41FA5}">
                      <a16:colId xmlns:a16="http://schemas.microsoft.com/office/drawing/2014/main" xmlns="" val="3135772981"/>
                    </a:ext>
                  </a:extLst>
                </a:gridCol>
                <a:gridCol w="324034">
                  <a:extLst>
                    <a:ext uri="{9D8B030D-6E8A-4147-A177-3AD203B41FA5}">
                      <a16:colId xmlns:a16="http://schemas.microsoft.com/office/drawing/2014/main" xmlns="" val="1802809736"/>
                    </a:ext>
                  </a:extLst>
                </a:gridCol>
                <a:gridCol w="378037">
                  <a:extLst>
                    <a:ext uri="{9D8B030D-6E8A-4147-A177-3AD203B41FA5}">
                      <a16:colId xmlns:a16="http://schemas.microsoft.com/office/drawing/2014/main" xmlns="" val="3274869444"/>
                    </a:ext>
                  </a:extLst>
                </a:gridCol>
                <a:gridCol w="324034">
                  <a:extLst>
                    <a:ext uri="{9D8B030D-6E8A-4147-A177-3AD203B41FA5}">
                      <a16:colId xmlns:a16="http://schemas.microsoft.com/office/drawing/2014/main" xmlns="" val="3914159442"/>
                    </a:ext>
                  </a:extLst>
                </a:gridCol>
                <a:gridCol w="324034">
                  <a:extLst>
                    <a:ext uri="{9D8B030D-6E8A-4147-A177-3AD203B41FA5}">
                      <a16:colId xmlns:a16="http://schemas.microsoft.com/office/drawing/2014/main" xmlns="" val="309718905"/>
                    </a:ext>
                  </a:extLst>
                </a:gridCol>
                <a:gridCol w="324034">
                  <a:extLst>
                    <a:ext uri="{9D8B030D-6E8A-4147-A177-3AD203B41FA5}">
                      <a16:colId xmlns:a16="http://schemas.microsoft.com/office/drawing/2014/main" xmlns="" val="3237078994"/>
                    </a:ext>
                  </a:extLst>
                </a:gridCol>
                <a:gridCol w="324034">
                  <a:extLst>
                    <a:ext uri="{9D8B030D-6E8A-4147-A177-3AD203B41FA5}">
                      <a16:colId xmlns:a16="http://schemas.microsoft.com/office/drawing/2014/main" xmlns="" val="2658071101"/>
                    </a:ext>
                  </a:extLst>
                </a:gridCol>
                <a:gridCol w="324034">
                  <a:extLst>
                    <a:ext uri="{9D8B030D-6E8A-4147-A177-3AD203B41FA5}">
                      <a16:colId xmlns:a16="http://schemas.microsoft.com/office/drawing/2014/main" xmlns="" val="3006631317"/>
                    </a:ext>
                  </a:extLst>
                </a:gridCol>
                <a:gridCol w="324034">
                  <a:extLst>
                    <a:ext uri="{9D8B030D-6E8A-4147-A177-3AD203B41FA5}">
                      <a16:colId xmlns:a16="http://schemas.microsoft.com/office/drawing/2014/main" xmlns="" val="104129342"/>
                    </a:ext>
                  </a:extLst>
                </a:gridCol>
                <a:gridCol w="324034">
                  <a:extLst>
                    <a:ext uri="{9D8B030D-6E8A-4147-A177-3AD203B41FA5}">
                      <a16:colId xmlns:a16="http://schemas.microsoft.com/office/drawing/2014/main" xmlns="" val="2088867665"/>
                    </a:ext>
                  </a:extLst>
                </a:gridCol>
                <a:gridCol w="324034">
                  <a:extLst>
                    <a:ext uri="{9D8B030D-6E8A-4147-A177-3AD203B41FA5}">
                      <a16:colId xmlns:a16="http://schemas.microsoft.com/office/drawing/2014/main" xmlns="" val="3222145916"/>
                    </a:ext>
                  </a:extLst>
                </a:gridCol>
                <a:gridCol w="324034">
                  <a:extLst>
                    <a:ext uri="{9D8B030D-6E8A-4147-A177-3AD203B41FA5}">
                      <a16:colId xmlns:a16="http://schemas.microsoft.com/office/drawing/2014/main" xmlns="" val="779350278"/>
                    </a:ext>
                  </a:extLst>
                </a:gridCol>
                <a:gridCol w="324034">
                  <a:extLst>
                    <a:ext uri="{9D8B030D-6E8A-4147-A177-3AD203B41FA5}">
                      <a16:colId xmlns:a16="http://schemas.microsoft.com/office/drawing/2014/main" xmlns="" val="1634820926"/>
                    </a:ext>
                  </a:extLst>
                </a:gridCol>
                <a:gridCol w="378037">
                  <a:extLst>
                    <a:ext uri="{9D8B030D-6E8A-4147-A177-3AD203B41FA5}">
                      <a16:colId xmlns:a16="http://schemas.microsoft.com/office/drawing/2014/main" xmlns="" val="4040508912"/>
                    </a:ext>
                  </a:extLst>
                </a:gridCol>
                <a:gridCol w="324034">
                  <a:extLst>
                    <a:ext uri="{9D8B030D-6E8A-4147-A177-3AD203B41FA5}">
                      <a16:colId xmlns:a16="http://schemas.microsoft.com/office/drawing/2014/main" xmlns="" val="1671699792"/>
                    </a:ext>
                  </a:extLst>
                </a:gridCol>
                <a:gridCol w="324034">
                  <a:extLst>
                    <a:ext uri="{9D8B030D-6E8A-4147-A177-3AD203B41FA5}">
                      <a16:colId xmlns:a16="http://schemas.microsoft.com/office/drawing/2014/main" xmlns="" val="4047549859"/>
                    </a:ext>
                  </a:extLst>
                </a:gridCol>
                <a:gridCol w="324034">
                  <a:extLst>
                    <a:ext uri="{9D8B030D-6E8A-4147-A177-3AD203B41FA5}">
                      <a16:colId xmlns:a16="http://schemas.microsoft.com/office/drawing/2014/main" xmlns="" val="2472214483"/>
                    </a:ext>
                  </a:extLst>
                </a:gridCol>
                <a:gridCol w="324034">
                  <a:extLst>
                    <a:ext uri="{9D8B030D-6E8A-4147-A177-3AD203B41FA5}">
                      <a16:colId xmlns:a16="http://schemas.microsoft.com/office/drawing/2014/main" xmlns="" val="1394822079"/>
                    </a:ext>
                  </a:extLst>
                </a:gridCol>
                <a:gridCol w="324034">
                  <a:extLst>
                    <a:ext uri="{9D8B030D-6E8A-4147-A177-3AD203B41FA5}">
                      <a16:colId xmlns:a16="http://schemas.microsoft.com/office/drawing/2014/main" xmlns="" val="2611191686"/>
                    </a:ext>
                  </a:extLst>
                </a:gridCol>
                <a:gridCol w="324034">
                  <a:extLst>
                    <a:ext uri="{9D8B030D-6E8A-4147-A177-3AD203B41FA5}">
                      <a16:colId xmlns:a16="http://schemas.microsoft.com/office/drawing/2014/main" xmlns="" val="1268928064"/>
                    </a:ext>
                  </a:extLst>
                </a:gridCol>
                <a:gridCol w="324034">
                  <a:extLst>
                    <a:ext uri="{9D8B030D-6E8A-4147-A177-3AD203B41FA5}">
                      <a16:colId xmlns:a16="http://schemas.microsoft.com/office/drawing/2014/main" xmlns="" val="3866014928"/>
                    </a:ext>
                  </a:extLst>
                </a:gridCol>
                <a:gridCol w="324034">
                  <a:extLst>
                    <a:ext uri="{9D8B030D-6E8A-4147-A177-3AD203B41FA5}">
                      <a16:colId xmlns:a16="http://schemas.microsoft.com/office/drawing/2014/main" xmlns="" val="2566468682"/>
                    </a:ext>
                  </a:extLst>
                </a:gridCol>
                <a:gridCol w="324034">
                  <a:extLst>
                    <a:ext uri="{9D8B030D-6E8A-4147-A177-3AD203B41FA5}">
                      <a16:colId xmlns:a16="http://schemas.microsoft.com/office/drawing/2014/main" xmlns="" val="160704843"/>
                    </a:ext>
                  </a:extLst>
                </a:gridCol>
                <a:gridCol w="324034">
                  <a:extLst>
                    <a:ext uri="{9D8B030D-6E8A-4147-A177-3AD203B41FA5}">
                      <a16:colId xmlns:a16="http://schemas.microsoft.com/office/drawing/2014/main" xmlns="" val="2254382195"/>
                    </a:ext>
                  </a:extLst>
                </a:gridCol>
                <a:gridCol w="324034">
                  <a:extLst>
                    <a:ext uri="{9D8B030D-6E8A-4147-A177-3AD203B41FA5}">
                      <a16:colId xmlns:a16="http://schemas.microsoft.com/office/drawing/2014/main" xmlns="" val="1345872154"/>
                    </a:ext>
                  </a:extLst>
                </a:gridCol>
                <a:gridCol w="378037">
                  <a:extLst>
                    <a:ext uri="{9D8B030D-6E8A-4147-A177-3AD203B41FA5}">
                      <a16:colId xmlns:a16="http://schemas.microsoft.com/office/drawing/2014/main" xmlns="" val="2750420726"/>
                    </a:ext>
                  </a:extLst>
                </a:gridCol>
              </a:tblGrid>
              <a:tr h="252000">
                <a:tc>
                  <a:txBody>
                    <a:bodyPr/>
                    <a:lstStyle/>
                    <a:p>
                      <a:pPr algn="ctr" fontAlgn="t"/>
                      <a:r>
                        <a:rPr lang="es-ES" sz="1200" b="1" u="none" strike="noStrike" dirty="0">
                          <a:effectLst/>
                        </a:rPr>
                        <a:t>m1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m36</a:t>
                      </a:r>
                      <a:endParaRPr lang="es-ES"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2509885582"/>
                  </a:ext>
                </a:extLst>
              </a:tr>
              <a:tr h="252000">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2112091058"/>
                  </a:ext>
                </a:extLst>
              </a:tr>
              <a:tr h="252000">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2569099588"/>
                  </a:ext>
                </a:extLst>
              </a:tr>
              <a:tr h="252000">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extLst>
                  <a:ext uri="{0D108BD9-81ED-4DB2-BD59-A6C34878D82A}">
                    <a16:rowId xmlns:a16="http://schemas.microsoft.com/office/drawing/2014/main" xmlns="" val="3566644342"/>
                  </a:ext>
                </a:extLst>
              </a:tr>
            </a:tbl>
          </a:graphicData>
        </a:graphic>
      </p:graphicFrame>
      <p:sp>
        <p:nvSpPr>
          <p:cNvPr id="13" name="Marcador de contenido 2"/>
          <p:cNvSpPr txBox="1">
            <a:spLocks/>
          </p:cNvSpPr>
          <p:nvPr/>
        </p:nvSpPr>
        <p:spPr>
          <a:xfrm>
            <a:off x="1215969" y="4618982"/>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T1200</a:t>
            </a:r>
            <a:endParaRPr lang="es-ES" sz="1200" dirty="0">
              <a:solidFill>
                <a:schemeClr val="bg1"/>
              </a:solidFill>
            </a:endParaRPr>
          </a:p>
        </p:txBody>
      </p:sp>
      <p:sp>
        <p:nvSpPr>
          <p:cNvPr id="29" name="Marcador de contenido 2"/>
          <p:cNvSpPr txBox="1">
            <a:spLocks/>
          </p:cNvSpPr>
          <p:nvPr/>
        </p:nvSpPr>
        <p:spPr>
          <a:xfrm>
            <a:off x="819844" y="4890870"/>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t>T1300</a:t>
            </a:r>
            <a:endParaRPr lang="es-ES" sz="1200" dirty="0"/>
          </a:p>
        </p:txBody>
      </p:sp>
      <p:sp>
        <p:nvSpPr>
          <p:cNvPr id="30" name="Marcador de contenido 2"/>
          <p:cNvSpPr txBox="1">
            <a:spLocks/>
          </p:cNvSpPr>
          <p:nvPr/>
        </p:nvSpPr>
        <p:spPr>
          <a:xfrm>
            <a:off x="3305196" y="4902543"/>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t>T1300</a:t>
            </a:r>
            <a:endParaRPr lang="es-ES" sz="1200" dirty="0"/>
          </a:p>
        </p:txBody>
      </p:sp>
      <p:sp>
        <p:nvSpPr>
          <p:cNvPr id="33" name="Marcador de contenido 2"/>
          <p:cNvSpPr txBox="1">
            <a:spLocks/>
          </p:cNvSpPr>
          <p:nvPr/>
        </p:nvSpPr>
        <p:spPr>
          <a:xfrm>
            <a:off x="3289193" y="4645275"/>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t>T1200</a:t>
            </a:r>
            <a:endParaRPr lang="es-ES" sz="1200" dirty="0"/>
          </a:p>
        </p:txBody>
      </p:sp>
      <p:sp>
        <p:nvSpPr>
          <p:cNvPr id="34" name="Marcador de contenido 2"/>
          <p:cNvSpPr txBox="1">
            <a:spLocks/>
          </p:cNvSpPr>
          <p:nvPr/>
        </p:nvSpPr>
        <p:spPr>
          <a:xfrm>
            <a:off x="7128560" y="4890870"/>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t>T1300</a:t>
            </a:r>
            <a:endParaRPr lang="es-ES" sz="1200" dirty="0"/>
          </a:p>
        </p:txBody>
      </p:sp>
      <p:sp>
        <p:nvSpPr>
          <p:cNvPr id="35" name="Marcador de contenido 2"/>
          <p:cNvSpPr txBox="1">
            <a:spLocks/>
          </p:cNvSpPr>
          <p:nvPr/>
        </p:nvSpPr>
        <p:spPr>
          <a:xfrm>
            <a:off x="7457285" y="4370137"/>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T1100</a:t>
            </a:r>
            <a:endParaRPr lang="es-ES" sz="1200" dirty="0">
              <a:solidFill>
                <a:schemeClr val="bg1"/>
              </a:solidFill>
            </a:endParaRPr>
          </a:p>
        </p:txBody>
      </p:sp>
      <p:sp>
        <p:nvSpPr>
          <p:cNvPr id="36" name="Marcador de contenido 2"/>
          <p:cNvSpPr txBox="1">
            <a:spLocks/>
          </p:cNvSpPr>
          <p:nvPr/>
        </p:nvSpPr>
        <p:spPr>
          <a:xfrm>
            <a:off x="7123359" y="4629236"/>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t>T1200</a:t>
            </a:r>
            <a:endParaRPr lang="es-ES" sz="1200" dirty="0"/>
          </a:p>
        </p:txBody>
      </p:sp>
      <p:sp>
        <p:nvSpPr>
          <p:cNvPr id="37" name="Marcador de contenido 2"/>
          <p:cNvSpPr txBox="1">
            <a:spLocks/>
          </p:cNvSpPr>
          <p:nvPr/>
        </p:nvSpPr>
        <p:spPr>
          <a:xfrm>
            <a:off x="11066992" y="4882326"/>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t>T1300</a:t>
            </a:r>
            <a:endParaRPr lang="es-ES" sz="1200" dirty="0"/>
          </a:p>
        </p:txBody>
      </p:sp>
      <p:cxnSp>
        <p:nvCxnSpPr>
          <p:cNvPr id="10" name="Conector recto de flecha 9"/>
          <p:cNvCxnSpPr>
            <a:cxnSpLocks/>
          </p:cNvCxnSpPr>
          <p:nvPr/>
        </p:nvCxnSpPr>
        <p:spPr>
          <a:xfrm>
            <a:off x="2207568" y="4380562"/>
            <a:ext cx="0" cy="915572"/>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494711" y="5296134"/>
            <a:ext cx="3070345" cy="1256754"/>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D1.1. GNSS downstream market in Mexico and in the region.</a:t>
            </a:r>
          </a:p>
          <a:p>
            <a:pPr>
              <a:lnSpc>
                <a:spcPct val="115000"/>
              </a:lnSpc>
              <a:spcBef>
                <a:spcPts val="200"/>
              </a:spcBef>
              <a:spcAft>
                <a:spcPts val="200"/>
              </a:spcAft>
            </a:pPr>
            <a:r>
              <a:rPr lang="en-GB" sz="1200" dirty="0">
                <a:solidFill>
                  <a:srgbClr val="C00000"/>
                </a:solidFill>
              </a:rPr>
              <a:t>D1.2 GNSS stakeholders in Mexico and in the region. </a:t>
            </a:r>
            <a:endParaRPr lang="es-ES" sz="1200" dirty="0">
              <a:solidFill>
                <a:srgbClr val="C00000"/>
              </a:solidFill>
            </a:endParaRPr>
          </a:p>
          <a:p>
            <a:pPr>
              <a:lnSpc>
                <a:spcPct val="115000"/>
              </a:lnSpc>
              <a:spcBef>
                <a:spcPts val="200"/>
              </a:spcBef>
              <a:spcAft>
                <a:spcPts val="200"/>
              </a:spcAft>
            </a:pPr>
            <a:r>
              <a:rPr lang="en-GB" sz="1200" dirty="0">
                <a:solidFill>
                  <a:srgbClr val="C00000"/>
                </a:solidFill>
              </a:rPr>
              <a:t>D1.3 Contacts dataset </a:t>
            </a:r>
            <a:endParaRPr lang="es-ES" sz="1200" dirty="0">
              <a:solidFill>
                <a:srgbClr val="C00000"/>
              </a:solidFill>
            </a:endParaRPr>
          </a:p>
        </p:txBody>
      </p:sp>
      <p:sp>
        <p:nvSpPr>
          <p:cNvPr id="42" name="Rectángulo 41"/>
          <p:cNvSpPr/>
          <p:nvPr/>
        </p:nvSpPr>
        <p:spPr>
          <a:xfrm>
            <a:off x="3762744" y="5311682"/>
            <a:ext cx="1138487" cy="832023"/>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D1.1. Update</a:t>
            </a:r>
          </a:p>
          <a:p>
            <a:pPr>
              <a:lnSpc>
                <a:spcPct val="115000"/>
              </a:lnSpc>
              <a:spcBef>
                <a:spcPts val="200"/>
              </a:spcBef>
              <a:spcAft>
                <a:spcPts val="200"/>
              </a:spcAft>
            </a:pPr>
            <a:r>
              <a:rPr lang="en-GB" sz="1200" dirty="0">
                <a:solidFill>
                  <a:srgbClr val="C00000"/>
                </a:solidFill>
              </a:rPr>
              <a:t>D1.2  Update</a:t>
            </a:r>
          </a:p>
          <a:p>
            <a:pPr>
              <a:lnSpc>
                <a:spcPct val="115000"/>
              </a:lnSpc>
              <a:spcBef>
                <a:spcPts val="200"/>
              </a:spcBef>
              <a:spcAft>
                <a:spcPts val="200"/>
              </a:spcAft>
            </a:pPr>
            <a:r>
              <a:rPr lang="en-GB" sz="1200" dirty="0">
                <a:solidFill>
                  <a:srgbClr val="C00000"/>
                </a:solidFill>
              </a:rPr>
              <a:t>D1.3  Update</a:t>
            </a:r>
            <a:endParaRPr lang="es-ES" sz="1200" dirty="0">
              <a:solidFill>
                <a:srgbClr val="C00000"/>
              </a:solidFill>
            </a:endParaRPr>
          </a:p>
        </p:txBody>
      </p:sp>
      <p:sp>
        <p:nvSpPr>
          <p:cNvPr id="43" name="Rectángulo 42"/>
          <p:cNvSpPr/>
          <p:nvPr/>
        </p:nvSpPr>
        <p:spPr>
          <a:xfrm>
            <a:off x="7777377" y="5291652"/>
            <a:ext cx="1138487" cy="550343"/>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D1.1. Update</a:t>
            </a:r>
          </a:p>
          <a:p>
            <a:pPr>
              <a:lnSpc>
                <a:spcPct val="115000"/>
              </a:lnSpc>
              <a:spcBef>
                <a:spcPts val="200"/>
              </a:spcBef>
              <a:spcAft>
                <a:spcPts val="200"/>
              </a:spcAft>
            </a:pPr>
            <a:r>
              <a:rPr lang="en-GB" sz="1200" dirty="0">
                <a:solidFill>
                  <a:srgbClr val="C00000"/>
                </a:solidFill>
              </a:rPr>
              <a:t>D1.2 Update</a:t>
            </a:r>
          </a:p>
        </p:txBody>
      </p:sp>
      <p:sp>
        <p:nvSpPr>
          <p:cNvPr id="44" name="Rectángulo 43"/>
          <p:cNvSpPr/>
          <p:nvPr/>
        </p:nvSpPr>
        <p:spPr>
          <a:xfrm>
            <a:off x="11006185" y="5291652"/>
            <a:ext cx="1138487" cy="286682"/>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D1.3 Update</a:t>
            </a:r>
            <a:endParaRPr lang="es-ES" sz="1200" dirty="0">
              <a:solidFill>
                <a:srgbClr val="C00000"/>
              </a:solidFill>
            </a:endParaRPr>
          </a:p>
        </p:txBody>
      </p:sp>
      <p:cxnSp>
        <p:nvCxnSpPr>
          <p:cNvPr id="45" name="Conector recto de flecha 44"/>
          <p:cNvCxnSpPr>
            <a:cxnSpLocks/>
          </p:cNvCxnSpPr>
          <p:nvPr/>
        </p:nvCxnSpPr>
        <p:spPr>
          <a:xfrm>
            <a:off x="4165869" y="4380562"/>
            <a:ext cx="0" cy="931120"/>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46" name="Conector recto de flecha 45"/>
          <p:cNvCxnSpPr>
            <a:cxnSpLocks/>
          </p:cNvCxnSpPr>
          <p:nvPr/>
        </p:nvCxnSpPr>
        <p:spPr>
          <a:xfrm>
            <a:off x="8112224" y="4380562"/>
            <a:ext cx="0" cy="897601"/>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47" name="Conector recto de flecha 46"/>
          <p:cNvCxnSpPr>
            <a:cxnSpLocks/>
          </p:cNvCxnSpPr>
          <p:nvPr/>
        </p:nvCxnSpPr>
        <p:spPr>
          <a:xfrm>
            <a:off x="12089699" y="4900083"/>
            <a:ext cx="0" cy="411599"/>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pic>
        <p:nvPicPr>
          <p:cNvPr id="26" name="Imagen 25"/>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3055229" y="6030341"/>
            <a:ext cx="468000" cy="468000"/>
          </a:xfrm>
          <a:prstGeom prst="rect">
            <a:avLst/>
          </a:prstGeom>
        </p:spPr>
      </p:pic>
      <p:pic>
        <p:nvPicPr>
          <p:cNvPr id="31" name="Imagen 30">
            <a:extLst>
              <a:ext uri="{FF2B5EF4-FFF2-40B4-BE49-F238E27FC236}">
                <a16:creationId xmlns:a16="http://schemas.microsoft.com/office/drawing/2014/main" xmlns="" id="{7FF1A449-BBEF-428D-A3C4-FB3C24AC0D1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4683101" y="5982007"/>
            <a:ext cx="468000" cy="468000"/>
          </a:xfrm>
          <a:prstGeom prst="rect">
            <a:avLst/>
          </a:prstGeom>
        </p:spPr>
      </p:pic>
      <p:sp>
        <p:nvSpPr>
          <p:cNvPr id="38" name="Marcador de contenido 2">
            <a:extLst>
              <a:ext uri="{FF2B5EF4-FFF2-40B4-BE49-F238E27FC236}">
                <a16:creationId xmlns:a16="http://schemas.microsoft.com/office/drawing/2014/main" xmlns="" id="{0762071B-C251-A100-B7B6-40661BC5B6F2}"/>
              </a:ext>
            </a:extLst>
          </p:cNvPr>
          <p:cNvSpPr txBox="1">
            <a:spLocks/>
          </p:cNvSpPr>
          <p:nvPr/>
        </p:nvSpPr>
        <p:spPr>
          <a:xfrm>
            <a:off x="562376" y="4380159"/>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T1100</a:t>
            </a:r>
            <a:endParaRPr lang="es-ES" sz="1200" dirty="0">
              <a:solidFill>
                <a:schemeClr val="bg1"/>
              </a:solidFill>
            </a:endParaRPr>
          </a:p>
        </p:txBody>
      </p:sp>
      <p:sp>
        <p:nvSpPr>
          <p:cNvPr id="39" name="Marcador de contenido 2">
            <a:extLst>
              <a:ext uri="{FF2B5EF4-FFF2-40B4-BE49-F238E27FC236}">
                <a16:creationId xmlns:a16="http://schemas.microsoft.com/office/drawing/2014/main" xmlns="" id="{E811827D-D454-F5E7-15FB-48EECAFD2C22}"/>
              </a:ext>
            </a:extLst>
          </p:cNvPr>
          <p:cNvSpPr txBox="1">
            <a:spLocks/>
          </p:cNvSpPr>
          <p:nvPr/>
        </p:nvSpPr>
        <p:spPr>
          <a:xfrm>
            <a:off x="3437312" y="4380562"/>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T1100</a:t>
            </a:r>
            <a:endParaRPr lang="es-ES" sz="1200" dirty="0">
              <a:solidFill>
                <a:schemeClr val="bg1"/>
              </a:solidFill>
            </a:endParaRPr>
          </a:p>
        </p:txBody>
      </p:sp>
      <p:sp>
        <p:nvSpPr>
          <p:cNvPr id="41" name="Rectángulo 40">
            <a:extLst>
              <a:ext uri="{FF2B5EF4-FFF2-40B4-BE49-F238E27FC236}">
                <a16:creationId xmlns:a16="http://schemas.microsoft.com/office/drawing/2014/main" xmlns="" id="{84D0F83B-865F-4E22-B2B6-9228B563511F}"/>
              </a:ext>
            </a:extLst>
          </p:cNvPr>
          <p:cNvSpPr/>
          <p:nvPr/>
        </p:nvSpPr>
        <p:spPr>
          <a:xfrm>
            <a:off x="4926272" y="5298178"/>
            <a:ext cx="1093948" cy="286682"/>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D1.1. Update</a:t>
            </a:r>
          </a:p>
        </p:txBody>
      </p:sp>
      <p:pic>
        <p:nvPicPr>
          <p:cNvPr id="48" name="Imagen 47">
            <a:extLst>
              <a:ext uri="{FF2B5EF4-FFF2-40B4-BE49-F238E27FC236}">
                <a16:creationId xmlns:a16="http://schemas.microsoft.com/office/drawing/2014/main" xmlns="" id="{1173991F-D977-4A6A-056A-DE2E7F64C94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5470317" y="5558714"/>
            <a:ext cx="468000" cy="468000"/>
          </a:xfrm>
          <a:prstGeom prst="rect">
            <a:avLst/>
          </a:prstGeom>
        </p:spPr>
      </p:pic>
      <p:cxnSp>
        <p:nvCxnSpPr>
          <p:cNvPr id="49" name="Conector recto de flecha 48">
            <a:extLst>
              <a:ext uri="{FF2B5EF4-FFF2-40B4-BE49-F238E27FC236}">
                <a16:creationId xmlns:a16="http://schemas.microsoft.com/office/drawing/2014/main" xmlns="" id="{A97D4803-F445-EF46-9A89-A20CEC3C4A09}"/>
              </a:ext>
            </a:extLst>
          </p:cNvPr>
          <p:cNvCxnSpPr>
            <a:cxnSpLocks/>
          </p:cNvCxnSpPr>
          <p:nvPr/>
        </p:nvCxnSpPr>
        <p:spPr>
          <a:xfrm>
            <a:off x="5513225" y="4380562"/>
            <a:ext cx="0" cy="946670"/>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51" name="Estrella de 5 puntas 24">
            <a:extLst>
              <a:ext uri="{FF2B5EF4-FFF2-40B4-BE49-F238E27FC236}">
                <a16:creationId xmlns:a16="http://schemas.microsoft.com/office/drawing/2014/main" xmlns="" id="{D65AA02D-FEB1-2BC0-21EA-1D5E5B21AD47}"/>
              </a:ext>
            </a:extLst>
          </p:cNvPr>
          <p:cNvSpPr/>
          <p:nvPr/>
        </p:nvSpPr>
        <p:spPr>
          <a:xfrm>
            <a:off x="9992220" y="4304709"/>
            <a:ext cx="216000" cy="216000"/>
          </a:xfrm>
          <a:prstGeom prst="star5">
            <a:avLst>
              <a:gd name="adj" fmla="val 22611"/>
              <a:gd name="hf" fmla="val 105146"/>
              <a:gd name="vf" fmla="val 110557"/>
            </a:avLst>
          </a:prstGeom>
          <a:solidFill>
            <a:srgbClr val="C00000"/>
          </a:solidFill>
          <a:ln w="28575">
            <a:solidFill>
              <a:srgbClr val="C0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cxnSp>
        <p:nvCxnSpPr>
          <p:cNvPr id="53" name="Conector recto de flecha 52">
            <a:extLst>
              <a:ext uri="{FF2B5EF4-FFF2-40B4-BE49-F238E27FC236}">
                <a16:creationId xmlns:a16="http://schemas.microsoft.com/office/drawing/2014/main" xmlns="" id="{D6958326-BDE4-D638-5911-DE618B8159DD}"/>
              </a:ext>
            </a:extLst>
          </p:cNvPr>
          <p:cNvCxnSpPr>
            <a:cxnSpLocks/>
          </p:cNvCxnSpPr>
          <p:nvPr/>
        </p:nvCxnSpPr>
        <p:spPr>
          <a:xfrm>
            <a:off x="6140901" y="4393361"/>
            <a:ext cx="0" cy="1041632"/>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54" name="Rectángulo 53">
            <a:extLst>
              <a:ext uri="{FF2B5EF4-FFF2-40B4-BE49-F238E27FC236}">
                <a16:creationId xmlns:a16="http://schemas.microsoft.com/office/drawing/2014/main" xmlns="" id="{731B6594-B791-5755-1848-437F8317EE08}"/>
              </a:ext>
            </a:extLst>
          </p:cNvPr>
          <p:cNvSpPr/>
          <p:nvPr/>
        </p:nvSpPr>
        <p:spPr>
          <a:xfrm>
            <a:off x="6048704" y="5433605"/>
            <a:ext cx="1093948" cy="286682"/>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D1.3. Update</a:t>
            </a:r>
          </a:p>
        </p:txBody>
      </p:sp>
      <p:pic>
        <p:nvPicPr>
          <p:cNvPr id="55" name="Imagen 54">
            <a:extLst>
              <a:ext uri="{FF2B5EF4-FFF2-40B4-BE49-F238E27FC236}">
                <a16:creationId xmlns:a16="http://schemas.microsoft.com/office/drawing/2014/main" xmlns="" id="{B9496F73-CC4E-9064-F3A6-20E2A626763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6083747" y="5656831"/>
            <a:ext cx="468000" cy="468000"/>
          </a:xfrm>
          <a:prstGeom prst="rect">
            <a:avLst/>
          </a:prstGeom>
        </p:spPr>
      </p:pic>
      <p:cxnSp>
        <p:nvCxnSpPr>
          <p:cNvPr id="52" name="Conector recto de flecha 51">
            <a:extLst>
              <a:ext uri="{FF2B5EF4-FFF2-40B4-BE49-F238E27FC236}">
                <a16:creationId xmlns:a16="http://schemas.microsoft.com/office/drawing/2014/main" xmlns="" id="{E7EFF80D-5313-035D-58FD-54192E77CE21}"/>
              </a:ext>
            </a:extLst>
          </p:cNvPr>
          <p:cNvCxnSpPr>
            <a:cxnSpLocks/>
          </p:cNvCxnSpPr>
          <p:nvPr/>
        </p:nvCxnSpPr>
        <p:spPr>
          <a:xfrm>
            <a:off x="7123359" y="4393361"/>
            <a:ext cx="6136" cy="1479685"/>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56" name="Rectángulo 55">
            <a:extLst>
              <a:ext uri="{FF2B5EF4-FFF2-40B4-BE49-F238E27FC236}">
                <a16:creationId xmlns:a16="http://schemas.microsoft.com/office/drawing/2014/main" xmlns="" id="{B31672E6-2376-AC90-934E-2EFF686BE0D3}"/>
              </a:ext>
            </a:extLst>
          </p:cNvPr>
          <p:cNvSpPr/>
          <p:nvPr/>
        </p:nvSpPr>
        <p:spPr>
          <a:xfrm>
            <a:off x="6593488" y="5845463"/>
            <a:ext cx="1093948" cy="286682"/>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D1.3. Update</a:t>
            </a:r>
          </a:p>
        </p:txBody>
      </p:sp>
      <p:pic>
        <p:nvPicPr>
          <p:cNvPr id="57" name="Imagen 56">
            <a:extLst>
              <a:ext uri="{FF2B5EF4-FFF2-40B4-BE49-F238E27FC236}">
                <a16:creationId xmlns:a16="http://schemas.microsoft.com/office/drawing/2014/main" xmlns="" id="{D78AA955-E635-4EEF-99E4-84C94008F55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7219436" y="6078012"/>
            <a:ext cx="468000" cy="468000"/>
          </a:xfrm>
          <a:prstGeom prst="rect">
            <a:avLst/>
          </a:prstGeom>
        </p:spPr>
      </p:pic>
      <p:sp>
        <p:nvSpPr>
          <p:cNvPr id="59" name="Rectángulo 58">
            <a:extLst>
              <a:ext uri="{FF2B5EF4-FFF2-40B4-BE49-F238E27FC236}">
                <a16:creationId xmlns:a16="http://schemas.microsoft.com/office/drawing/2014/main" xmlns="" id="{20A012CF-E15C-A0EC-F896-B94D5D3CA50A}"/>
              </a:ext>
            </a:extLst>
          </p:cNvPr>
          <p:cNvSpPr/>
          <p:nvPr/>
        </p:nvSpPr>
        <p:spPr>
          <a:xfrm>
            <a:off x="7827006" y="5961273"/>
            <a:ext cx="1138487" cy="286682"/>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D1.3 Update</a:t>
            </a:r>
            <a:endParaRPr lang="es-ES" sz="1200" dirty="0">
              <a:solidFill>
                <a:srgbClr val="C00000"/>
              </a:solidFill>
            </a:endParaRPr>
          </a:p>
        </p:txBody>
      </p:sp>
      <p:pic>
        <p:nvPicPr>
          <p:cNvPr id="60" name="Imagen 59">
            <a:extLst>
              <a:ext uri="{FF2B5EF4-FFF2-40B4-BE49-F238E27FC236}">
                <a16:creationId xmlns:a16="http://schemas.microsoft.com/office/drawing/2014/main" xmlns="" id="{A639B5A6-3F5A-BDE1-DEC8-B2CD73E1C28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8578791" y="6174854"/>
            <a:ext cx="468000" cy="468000"/>
          </a:xfrm>
          <a:prstGeom prst="rect">
            <a:avLst/>
          </a:prstGeom>
        </p:spPr>
      </p:pic>
      <p:pic>
        <p:nvPicPr>
          <p:cNvPr id="61" name="Imagen 60">
            <a:extLst>
              <a:ext uri="{FF2B5EF4-FFF2-40B4-BE49-F238E27FC236}">
                <a16:creationId xmlns:a16="http://schemas.microsoft.com/office/drawing/2014/main" xmlns="" id="{CF825642-451A-474B-C3D7-DFACB4811853}"/>
              </a:ext>
            </a:extLst>
          </p:cNvPr>
          <p:cNvPicPr>
            <a:picLocks noChangeAspect="1"/>
          </p:cNvPicPr>
          <p:nvPr/>
        </p:nvPicPr>
        <p:blipFill>
          <a:blip r:embed="rId5"/>
          <a:stretch>
            <a:fillRect/>
          </a:stretch>
        </p:blipFill>
        <p:spPr>
          <a:xfrm>
            <a:off x="8767444" y="5375749"/>
            <a:ext cx="432049" cy="426289"/>
          </a:xfrm>
          <a:prstGeom prst="rect">
            <a:avLst/>
          </a:prstGeom>
        </p:spPr>
      </p:pic>
      <p:sp>
        <p:nvSpPr>
          <p:cNvPr id="63" name="Rectángulo 62">
            <a:extLst>
              <a:ext uri="{FF2B5EF4-FFF2-40B4-BE49-F238E27FC236}">
                <a16:creationId xmlns:a16="http://schemas.microsoft.com/office/drawing/2014/main" xmlns="" id="{64CB2D2F-A330-1EE9-410B-3FBF63034814}"/>
              </a:ext>
            </a:extLst>
          </p:cNvPr>
          <p:cNvSpPr/>
          <p:nvPr/>
        </p:nvSpPr>
        <p:spPr>
          <a:xfrm>
            <a:off x="9118232" y="6025123"/>
            <a:ext cx="1138487" cy="286682"/>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D1.3 Update</a:t>
            </a:r>
            <a:endParaRPr lang="es-ES" sz="1200" dirty="0">
              <a:solidFill>
                <a:srgbClr val="C00000"/>
              </a:solidFill>
            </a:endParaRPr>
          </a:p>
        </p:txBody>
      </p:sp>
      <p:pic>
        <p:nvPicPr>
          <p:cNvPr id="64" name="Imagen 63">
            <a:extLst>
              <a:ext uri="{FF2B5EF4-FFF2-40B4-BE49-F238E27FC236}">
                <a16:creationId xmlns:a16="http://schemas.microsoft.com/office/drawing/2014/main" xmlns="" id="{EF06E7CD-262D-24D0-F28E-F0532083FB2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10022719" y="6114124"/>
            <a:ext cx="468000" cy="468000"/>
          </a:xfrm>
          <a:prstGeom prst="rect">
            <a:avLst/>
          </a:prstGeom>
        </p:spPr>
      </p:pic>
      <p:cxnSp>
        <p:nvCxnSpPr>
          <p:cNvPr id="65" name="Conector recto de flecha 64">
            <a:extLst>
              <a:ext uri="{FF2B5EF4-FFF2-40B4-BE49-F238E27FC236}">
                <a16:creationId xmlns:a16="http://schemas.microsoft.com/office/drawing/2014/main" xmlns="" id="{59612695-B811-A516-F7E5-B2899705A754}"/>
              </a:ext>
            </a:extLst>
          </p:cNvPr>
          <p:cNvCxnSpPr>
            <a:cxnSpLocks/>
          </p:cNvCxnSpPr>
          <p:nvPr/>
        </p:nvCxnSpPr>
        <p:spPr>
          <a:xfrm>
            <a:off x="9118232" y="4370137"/>
            <a:ext cx="0" cy="1546735"/>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pic>
        <p:nvPicPr>
          <p:cNvPr id="4" name="Imagen 3">
            <a:extLst>
              <a:ext uri="{FF2B5EF4-FFF2-40B4-BE49-F238E27FC236}">
                <a16:creationId xmlns:a16="http://schemas.microsoft.com/office/drawing/2014/main" xmlns="" id="{7FE46E19-9272-43D1-6FDF-3666A652876D}"/>
              </a:ext>
            </a:extLst>
          </p:cNvPr>
          <p:cNvPicPr>
            <a:picLocks noChangeAspect="1"/>
          </p:cNvPicPr>
          <p:nvPr/>
        </p:nvPicPr>
        <p:blipFill>
          <a:blip r:embed="rId6"/>
          <a:stretch>
            <a:fillRect/>
          </a:stretch>
        </p:blipFill>
        <p:spPr>
          <a:xfrm>
            <a:off x="9541700" y="5300292"/>
            <a:ext cx="1152244" cy="335309"/>
          </a:xfrm>
          <a:prstGeom prst="rect">
            <a:avLst/>
          </a:prstGeom>
        </p:spPr>
      </p:pic>
      <p:pic>
        <p:nvPicPr>
          <p:cNvPr id="5" name="Imagen 4">
            <a:extLst>
              <a:ext uri="{FF2B5EF4-FFF2-40B4-BE49-F238E27FC236}">
                <a16:creationId xmlns:a16="http://schemas.microsoft.com/office/drawing/2014/main" xmlns="" id="{73F346FB-FE13-F13F-FC04-8A16A954DAFA}"/>
              </a:ext>
            </a:extLst>
          </p:cNvPr>
          <p:cNvPicPr>
            <a:picLocks noChangeAspect="1"/>
          </p:cNvPicPr>
          <p:nvPr/>
        </p:nvPicPr>
        <p:blipFill>
          <a:blip r:embed="rId7"/>
          <a:stretch>
            <a:fillRect/>
          </a:stretch>
        </p:blipFill>
        <p:spPr>
          <a:xfrm>
            <a:off x="10487644" y="5455078"/>
            <a:ext cx="469433" cy="469433"/>
          </a:xfrm>
          <a:prstGeom prst="rect">
            <a:avLst/>
          </a:prstGeom>
        </p:spPr>
      </p:pic>
      <p:pic>
        <p:nvPicPr>
          <p:cNvPr id="7" name="Imagen 6">
            <a:extLst>
              <a:ext uri="{FF2B5EF4-FFF2-40B4-BE49-F238E27FC236}">
                <a16:creationId xmlns:a16="http://schemas.microsoft.com/office/drawing/2014/main" xmlns="" id="{43305139-C8F9-4EF0-0492-CD1B15C17619}"/>
              </a:ext>
            </a:extLst>
          </p:cNvPr>
          <p:cNvPicPr>
            <a:picLocks noChangeAspect="1"/>
          </p:cNvPicPr>
          <p:nvPr/>
        </p:nvPicPr>
        <p:blipFill>
          <a:blip r:embed="rId8"/>
          <a:stretch>
            <a:fillRect/>
          </a:stretch>
        </p:blipFill>
        <p:spPr>
          <a:xfrm>
            <a:off x="9965409" y="4405934"/>
            <a:ext cx="304826" cy="1041632"/>
          </a:xfrm>
          <a:prstGeom prst="rect">
            <a:avLst/>
          </a:prstGeom>
        </p:spPr>
      </p:pic>
      <p:pic>
        <p:nvPicPr>
          <p:cNvPr id="62" name="Imagen 1"/>
          <p:cNvPicPr/>
          <p:nvPr/>
        </p:nvPicPr>
        <p:blipFill rotWithShape="1">
          <a:blip r:embed="rId9" cstate="print">
            <a:extLst>
              <a:ext uri="{28A0092B-C50C-407E-A947-70E740481C1C}">
                <a14:useLocalDpi xmlns:a14="http://schemas.microsoft.com/office/drawing/2010/main" val="0"/>
              </a:ext>
            </a:extLst>
          </a:blip>
          <a:srcRect l="15594" r="14753"/>
          <a:stretch/>
        </p:blipFill>
        <p:spPr bwMode="auto">
          <a:xfrm>
            <a:off x="8930500" y="1259348"/>
            <a:ext cx="2446087" cy="2408990"/>
          </a:xfrm>
          <a:prstGeom prst="rect">
            <a:avLst/>
          </a:prstGeom>
          <a:noFill/>
          <a:ln>
            <a:noFill/>
          </a:ln>
          <a:extLst>
            <a:ext uri="{53640926-AAD7-44D8-BBD7-CCE9431645EC}">
              <a14:shadowObscured xmlns:a14="http://schemas.microsoft.com/office/drawing/2010/main"/>
            </a:ext>
          </a:extLst>
        </p:spPr>
      </p:pic>
      <p:sp>
        <p:nvSpPr>
          <p:cNvPr id="66" name="Marcador de contenido 2"/>
          <p:cNvSpPr txBox="1">
            <a:spLocks/>
          </p:cNvSpPr>
          <p:nvPr/>
        </p:nvSpPr>
        <p:spPr>
          <a:xfrm>
            <a:off x="362210" y="1340768"/>
            <a:ext cx="7894029" cy="1683917"/>
          </a:xfrm>
          <a:prstGeom prst="rect">
            <a:avLst/>
          </a:prstGeom>
        </p:spPr>
        <p:txBody>
          <a:bodyPr/>
          <a:lstStyle>
            <a:lvl1pPr marL="265113" indent="-265113"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en-GB" b="1" dirty="0" smtClean="0"/>
              <a:t>T1300</a:t>
            </a:r>
            <a:r>
              <a:rPr lang="en-GB" b="1" dirty="0"/>
              <a:t>: Elaboration of a contact database to feed the centres’ </a:t>
            </a:r>
            <a:r>
              <a:rPr lang="en-GB" b="1" dirty="0" smtClean="0"/>
              <a:t>activities</a:t>
            </a:r>
            <a:endParaRPr lang="en-GB" b="1" dirty="0"/>
          </a:p>
          <a:p>
            <a:pPr lvl="1" algn="just"/>
            <a:r>
              <a:rPr lang="en-US" b="1" dirty="0"/>
              <a:t>Database</a:t>
            </a:r>
            <a:r>
              <a:rPr lang="en-US" dirty="0"/>
              <a:t> in Excel format </a:t>
            </a:r>
            <a:r>
              <a:rPr lang="en-US" b="1" dirty="0"/>
              <a:t>updated</a:t>
            </a:r>
            <a:r>
              <a:rPr lang="en-US" dirty="0"/>
              <a:t> with </a:t>
            </a:r>
            <a:r>
              <a:rPr lang="en-US" b="1" i="1" dirty="0" smtClean="0"/>
              <a:t>new</a:t>
            </a:r>
            <a:r>
              <a:rPr lang="en-US" dirty="0" smtClean="0"/>
              <a:t> contacts this reporting period: </a:t>
            </a:r>
          </a:p>
          <a:p>
            <a:pPr lvl="2" algn="just"/>
            <a:r>
              <a:rPr lang="en-US" dirty="0" smtClean="0"/>
              <a:t>Contacts </a:t>
            </a:r>
            <a:r>
              <a:rPr lang="en-US" dirty="0"/>
              <a:t>made at </a:t>
            </a:r>
            <a:r>
              <a:rPr lang="en-US" dirty="0" smtClean="0"/>
              <a:t>FAMEX2023</a:t>
            </a:r>
            <a:r>
              <a:rPr lang="es-ES" dirty="0"/>
              <a:t> </a:t>
            </a:r>
            <a:r>
              <a:rPr lang="es-ES" dirty="0" smtClean="0"/>
              <a:t>(22)</a:t>
            </a:r>
          </a:p>
          <a:p>
            <a:pPr lvl="2" algn="just"/>
            <a:r>
              <a:rPr lang="en-US" dirty="0"/>
              <a:t>Contacts provided by </a:t>
            </a:r>
            <a:r>
              <a:rPr lang="en-US" dirty="0" err="1" smtClean="0"/>
              <a:t>EEAS-Tegucigalpa</a:t>
            </a:r>
            <a:r>
              <a:rPr lang="en-US" dirty="0" smtClean="0"/>
              <a:t> as </a:t>
            </a:r>
            <a:r>
              <a:rPr lang="en-US" dirty="0"/>
              <a:t>a result of </a:t>
            </a:r>
            <a:r>
              <a:rPr lang="en-US" dirty="0" smtClean="0"/>
              <a:t>the GNSS course online posted on the GIC website (33)</a:t>
            </a:r>
            <a:endParaRPr lang="es-ES" dirty="0"/>
          </a:p>
          <a:p>
            <a:pPr marL="0" indent="0">
              <a:buNone/>
            </a:pPr>
            <a:endParaRPr lang="es-ES" sz="1600" dirty="0"/>
          </a:p>
        </p:txBody>
      </p:sp>
      <p:cxnSp>
        <p:nvCxnSpPr>
          <p:cNvPr id="8" name="Straight Arrow Connector 7"/>
          <p:cNvCxnSpPr/>
          <p:nvPr/>
        </p:nvCxnSpPr>
        <p:spPr>
          <a:xfrm>
            <a:off x="4167957" y="1988840"/>
            <a:ext cx="4878834" cy="0"/>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sp>
        <p:nvSpPr>
          <p:cNvPr id="14" name="Rectangle 13"/>
          <p:cNvSpPr/>
          <p:nvPr/>
        </p:nvSpPr>
        <p:spPr>
          <a:xfrm>
            <a:off x="8907827" y="3646868"/>
            <a:ext cx="2837636" cy="261610"/>
          </a:xfrm>
          <a:prstGeom prst="rect">
            <a:avLst/>
          </a:prstGeom>
        </p:spPr>
        <p:txBody>
          <a:bodyPr wrap="none">
            <a:spAutoFit/>
          </a:bodyPr>
          <a:lstStyle/>
          <a:p>
            <a:r>
              <a:rPr lang="en-US" sz="1100" dirty="0" smtClean="0"/>
              <a:t>Attendees to Industry Day at FAMEX 2023</a:t>
            </a:r>
            <a:endParaRPr lang="es-ES" sz="1100" dirty="0"/>
          </a:p>
        </p:txBody>
      </p:sp>
    </p:spTree>
    <p:extLst>
      <p:ext uri="{BB962C8B-B14F-4D97-AF65-F5344CB8AC3E}">
        <p14:creationId xmlns:p14="http://schemas.microsoft.com/office/powerpoint/2010/main" val="7911649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WP2000 - </a:t>
            </a:r>
            <a:r>
              <a:rPr lang="en-US" dirty="0"/>
              <a:t>Promotion of European GNSS </a:t>
            </a:r>
            <a:r>
              <a:rPr lang="en-GB" dirty="0"/>
              <a:t>programmes</a:t>
            </a:r>
            <a:r>
              <a:rPr lang="en-US" dirty="0"/>
              <a:t> (TPZ IB)</a:t>
            </a:r>
            <a:endParaRPr lang="es-ES" dirty="0"/>
          </a:p>
        </p:txBody>
      </p:sp>
      <p:sp>
        <p:nvSpPr>
          <p:cNvPr id="3" name="Marcador de contenido 2"/>
          <p:cNvSpPr>
            <a:spLocks noGrp="1"/>
          </p:cNvSpPr>
          <p:nvPr>
            <p:ph idx="1"/>
          </p:nvPr>
        </p:nvSpPr>
        <p:spPr>
          <a:xfrm>
            <a:off x="376409" y="1366195"/>
            <a:ext cx="11147486" cy="1242328"/>
          </a:xfrm>
        </p:spPr>
        <p:txBody>
          <a:bodyPr/>
          <a:lstStyle/>
          <a:p>
            <a:pPr algn="just"/>
            <a:r>
              <a:rPr lang="en-GB" b="1" dirty="0"/>
              <a:t>T2100: Elaboration and deployment of a communication strategy (TPZ IB) </a:t>
            </a:r>
          </a:p>
          <a:p>
            <a:pPr lvl="1" algn="just"/>
            <a:r>
              <a:rPr lang="en-US" dirty="0"/>
              <a:t>Continuous communication continued through social networks and the web page (in line with the Communication strategy)</a:t>
            </a:r>
          </a:p>
          <a:p>
            <a:pPr lvl="2" algn="just"/>
            <a:r>
              <a:rPr lang="en-US" b="1" dirty="0"/>
              <a:t>4</a:t>
            </a:r>
            <a:r>
              <a:rPr lang="en-US" dirty="0"/>
              <a:t> GNSS related and GIC relevant </a:t>
            </a:r>
            <a:r>
              <a:rPr lang="en-US" b="1" dirty="0"/>
              <a:t>news</a:t>
            </a:r>
            <a:r>
              <a:rPr lang="en-US" dirty="0"/>
              <a:t> </a:t>
            </a:r>
            <a:r>
              <a:rPr lang="en-US" b="1" dirty="0"/>
              <a:t>published</a:t>
            </a:r>
            <a:r>
              <a:rPr lang="en-US" dirty="0"/>
              <a:t> in the GIC web page  (https://galileoic-mexico.com/news/)</a:t>
            </a:r>
          </a:p>
          <a:p>
            <a:pPr lvl="2" algn="just"/>
            <a:r>
              <a:rPr lang="en-US" b="1" dirty="0" smtClean="0"/>
              <a:t>3 </a:t>
            </a:r>
            <a:r>
              <a:rPr lang="en-US" b="1" dirty="0"/>
              <a:t>post </a:t>
            </a:r>
            <a:r>
              <a:rPr lang="en-US" dirty="0"/>
              <a:t>on social networks (</a:t>
            </a:r>
            <a:r>
              <a:rPr lang="en-GB" dirty="0">
                <a:hlinkClick r:id="rId3">
                  <a:extLst>
                    <a:ext uri="{A12FA001-AC4F-418D-AE19-62706E023703}">
                      <ahyp:hlinkClr xmlns:ahyp="http://schemas.microsoft.com/office/drawing/2018/hyperlinkcolor" xmlns="" val="tx"/>
                    </a:ext>
                  </a:extLst>
                </a:hlinkClick>
              </a:rPr>
              <a:t>https://twitter.com/GalileoICMexico/</a:t>
            </a:r>
            <a:r>
              <a:rPr lang="en-GB" dirty="0"/>
              <a:t> </a:t>
            </a:r>
            <a:r>
              <a:rPr lang="en-GB" dirty="0">
                <a:hlinkClick r:id="rId4">
                  <a:extLst>
                    <a:ext uri="{A12FA001-AC4F-418D-AE19-62706E023703}">
                      <ahyp:hlinkClr xmlns:ahyp="http://schemas.microsoft.com/office/drawing/2018/hyperlinkcolor" xmlns="" val="tx"/>
                    </a:ext>
                  </a:extLst>
                </a:hlinkClick>
              </a:rPr>
              <a:t>https://www.linkedin.com/company/galileo-information-centre-mexico/</a:t>
            </a:r>
            <a:r>
              <a:rPr lang="en-GB" dirty="0"/>
              <a:t>)</a:t>
            </a:r>
            <a:endParaRPr lang="es-ES" dirty="0"/>
          </a:p>
          <a:p>
            <a:pPr lvl="2" algn="just"/>
            <a:endParaRPr lang="en-US" dirty="0"/>
          </a:p>
          <a:p>
            <a:pPr marL="536575" lvl="2" indent="0" algn="just">
              <a:buNone/>
            </a:pPr>
            <a:endParaRPr lang="en-US" sz="1500" dirty="0"/>
          </a:p>
        </p:txBody>
      </p:sp>
      <p:sp>
        <p:nvSpPr>
          <p:cNvPr id="7" name="Marcador de contenido 2"/>
          <p:cNvSpPr txBox="1">
            <a:spLocks/>
          </p:cNvSpPr>
          <p:nvPr/>
        </p:nvSpPr>
        <p:spPr>
          <a:xfrm>
            <a:off x="186061" y="3917180"/>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T2100</a:t>
            </a:r>
            <a:endParaRPr lang="es-ES" sz="1200" dirty="0">
              <a:solidFill>
                <a:schemeClr val="bg1"/>
              </a:solidFill>
            </a:endParaRPr>
          </a:p>
        </p:txBody>
      </p:sp>
      <p:sp>
        <p:nvSpPr>
          <p:cNvPr id="14" name="Rectángulo 13">
            <a:extLst>
              <a:ext uri="{FF2B5EF4-FFF2-40B4-BE49-F238E27FC236}">
                <a16:creationId xmlns:a16="http://schemas.microsoft.com/office/drawing/2014/main" xmlns="" id="{CB377993-5090-6B63-4B60-1D787A424273}"/>
              </a:ext>
            </a:extLst>
          </p:cNvPr>
          <p:cNvSpPr/>
          <p:nvPr/>
        </p:nvSpPr>
        <p:spPr>
          <a:xfrm>
            <a:off x="623392" y="2708920"/>
            <a:ext cx="4752528" cy="3879938"/>
          </a:xfrm>
          <a:prstGeom prst="rect">
            <a:avLst/>
          </a:prstGeom>
          <a:noFill/>
          <a:ln w="19050">
            <a:solidFill>
              <a:srgbClr val="F7B3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xmlns="" id="{3A70580D-1CA8-221C-3B77-0799356E48B6}"/>
              </a:ext>
            </a:extLst>
          </p:cNvPr>
          <p:cNvSpPr/>
          <p:nvPr/>
        </p:nvSpPr>
        <p:spPr>
          <a:xfrm>
            <a:off x="5813251" y="2708920"/>
            <a:ext cx="5710643" cy="3879938"/>
          </a:xfrm>
          <a:prstGeom prst="rect">
            <a:avLst/>
          </a:prstGeom>
          <a:noFill/>
          <a:ln w="19050">
            <a:solidFill>
              <a:srgbClr val="FFC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4" name="Picture 3"/>
          <p:cNvPicPr>
            <a:picLocks noChangeAspect="1"/>
          </p:cNvPicPr>
          <p:nvPr/>
        </p:nvPicPr>
        <p:blipFill>
          <a:blip r:embed="rId5"/>
          <a:stretch>
            <a:fillRect/>
          </a:stretch>
        </p:blipFill>
        <p:spPr>
          <a:xfrm>
            <a:off x="860359" y="2865106"/>
            <a:ext cx="4510830" cy="3704884"/>
          </a:xfrm>
          <a:prstGeom prst="rect">
            <a:avLst/>
          </a:prstGeom>
        </p:spPr>
      </p:pic>
      <p:pic>
        <p:nvPicPr>
          <p:cNvPr id="5" name="Picture 4"/>
          <p:cNvPicPr>
            <a:picLocks noChangeAspect="1"/>
          </p:cNvPicPr>
          <p:nvPr/>
        </p:nvPicPr>
        <p:blipFill>
          <a:blip r:embed="rId6"/>
          <a:stretch>
            <a:fillRect/>
          </a:stretch>
        </p:blipFill>
        <p:spPr>
          <a:xfrm>
            <a:off x="5967474" y="4804238"/>
            <a:ext cx="2348111" cy="1652091"/>
          </a:xfrm>
          <a:prstGeom prst="rect">
            <a:avLst/>
          </a:prstGeom>
        </p:spPr>
      </p:pic>
      <p:pic>
        <p:nvPicPr>
          <p:cNvPr id="8" name="Picture 7"/>
          <p:cNvPicPr>
            <a:picLocks noChangeAspect="1"/>
          </p:cNvPicPr>
          <p:nvPr/>
        </p:nvPicPr>
        <p:blipFill>
          <a:blip r:embed="rId7"/>
          <a:stretch>
            <a:fillRect/>
          </a:stretch>
        </p:blipFill>
        <p:spPr>
          <a:xfrm>
            <a:off x="5931755" y="2996952"/>
            <a:ext cx="2396493" cy="1346300"/>
          </a:xfrm>
          <a:prstGeom prst="rect">
            <a:avLst/>
          </a:prstGeom>
        </p:spPr>
      </p:pic>
      <p:pic>
        <p:nvPicPr>
          <p:cNvPr id="9" name="Picture 8"/>
          <p:cNvPicPr>
            <a:picLocks noChangeAspect="1"/>
          </p:cNvPicPr>
          <p:nvPr/>
        </p:nvPicPr>
        <p:blipFill>
          <a:blip r:embed="rId8"/>
          <a:stretch>
            <a:fillRect/>
          </a:stretch>
        </p:blipFill>
        <p:spPr>
          <a:xfrm>
            <a:off x="8372751" y="2991533"/>
            <a:ext cx="3003836" cy="3464796"/>
          </a:xfrm>
          <a:prstGeom prst="rect">
            <a:avLst/>
          </a:prstGeom>
        </p:spPr>
      </p:pic>
    </p:spTree>
    <p:extLst>
      <p:ext uri="{BB962C8B-B14F-4D97-AF65-F5344CB8AC3E}">
        <p14:creationId xmlns:p14="http://schemas.microsoft.com/office/powerpoint/2010/main" val="3218700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9408368" y="2253613"/>
            <a:ext cx="2618835" cy="1472836"/>
          </a:xfrm>
          <a:prstGeom prst="rect">
            <a:avLst/>
          </a:prstGeom>
          <a:effectLst>
            <a:outerShdw blurRad="63500" sx="102000" sy="102000" algn="ctr" rotWithShape="0">
              <a:prstClr val="black">
                <a:alpha val="40000"/>
              </a:prstClr>
            </a:outerShdw>
          </a:effectLst>
        </p:spPr>
      </p:pic>
      <p:pic>
        <p:nvPicPr>
          <p:cNvPr id="10" name="Picture 9"/>
          <p:cNvPicPr>
            <a:picLocks noChangeAspect="1"/>
          </p:cNvPicPr>
          <p:nvPr/>
        </p:nvPicPr>
        <p:blipFill>
          <a:blip r:embed="rId4"/>
          <a:stretch>
            <a:fillRect/>
          </a:stretch>
        </p:blipFill>
        <p:spPr>
          <a:xfrm>
            <a:off x="8273712" y="1859824"/>
            <a:ext cx="2567847" cy="1443525"/>
          </a:xfrm>
          <a:prstGeom prst="rect">
            <a:avLst/>
          </a:prstGeom>
          <a:effectLst>
            <a:outerShdw blurRad="63500" sx="102000" sy="102000" algn="ctr" rotWithShape="0">
              <a:prstClr val="black">
                <a:alpha val="40000"/>
              </a:prstClr>
            </a:outerShdw>
          </a:effectLst>
        </p:spPr>
      </p:pic>
      <p:pic>
        <p:nvPicPr>
          <p:cNvPr id="8" name="Picture 7"/>
          <p:cNvPicPr>
            <a:picLocks noChangeAspect="1"/>
          </p:cNvPicPr>
          <p:nvPr/>
        </p:nvPicPr>
        <p:blipFill>
          <a:blip r:embed="rId5"/>
          <a:stretch>
            <a:fillRect/>
          </a:stretch>
        </p:blipFill>
        <p:spPr>
          <a:xfrm>
            <a:off x="7464152" y="4466378"/>
            <a:ext cx="2832315" cy="2293271"/>
          </a:xfrm>
          <a:prstGeom prst="rect">
            <a:avLst/>
          </a:prstGeom>
        </p:spPr>
      </p:pic>
      <p:sp>
        <p:nvSpPr>
          <p:cNvPr id="6" name="Rectangle 5"/>
          <p:cNvSpPr/>
          <p:nvPr/>
        </p:nvSpPr>
        <p:spPr>
          <a:xfrm>
            <a:off x="515123" y="1464837"/>
            <a:ext cx="6228949" cy="1785104"/>
          </a:xfrm>
          <a:prstGeom prst="rect">
            <a:avLst/>
          </a:prstGeom>
        </p:spPr>
        <p:txBody>
          <a:bodyPr wrap="square">
            <a:spAutoFit/>
          </a:bodyPr>
          <a:lstStyle/>
          <a:p>
            <a:pPr algn="just">
              <a:spcBef>
                <a:spcPts val="600"/>
              </a:spcBef>
            </a:pPr>
            <a:r>
              <a:rPr lang="en-GB" sz="1500" b="1" dirty="0"/>
              <a:t>T2200: Elaboration and dissemination of a set of documents on European Union GNSS programmes (TPZ IB)</a:t>
            </a:r>
            <a:endParaRPr lang="es-ES" sz="1500" b="1" dirty="0"/>
          </a:p>
          <a:p>
            <a:pPr marL="265113" lvl="1" indent="-265113" algn="just" eaLnBrk="0" hangingPunct="0">
              <a:spcBef>
                <a:spcPts val="600"/>
              </a:spcBef>
              <a:buClr>
                <a:srgbClr val="5B6770"/>
              </a:buClr>
              <a:buFontTx/>
              <a:buChar char="-"/>
            </a:pPr>
            <a:r>
              <a:rPr lang="en-US" sz="1500" dirty="0"/>
              <a:t>New communication material has been developed:</a:t>
            </a:r>
          </a:p>
          <a:p>
            <a:pPr marL="742950" lvl="1" indent="-285750" algn="just" eaLnBrk="0" hangingPunct="0">
              <a:buFont typeface="Arial" panose="020B0604020202020204" pitchFamily="34" charset="0"/>
              <a:buChar char="•"/>
            </a:pPr>
            <a:r>
              <a:rPr lang="en-GB" sz="1500" b="1" dirty="0">
                <a:solidFill>
                  <a:srgbClr val="5B6770"/>
                </a:solidFill>
                <a:latin typeface="Arial"/>
                <a:ea typeface="ＭＳ Ｐゴシック" charset="0"/>
                <a:cs typeface="Arial"/>
              </a:rPr>
              <a:t>Presentations</a:t>
            </a:r>
            <a:r>
              <a:rPr lang="en-GB" sz="1500" dirty="0">
                <a:solidFill>
                  <a:srgbClr val="5B6770"/>
                </a:solidFill>
                <a:latin typeface="Arial"/>
                <a:ea typeface="ＭＳ Ｐゴシック" charset="0"/>
                <a:cs typeface="Arial"/>
              </a:rPr>
              <a:t> used in events: </a:t>
            </a:r>
          </a:p>
          <a:p>
            <a:pPr marL="1200150" lvl="2" indent="-285750" algn="just" eaLnBrk="0" hangingPunct="0">
              <a:buFont typeface="Arial" panose="020B0604020202020204" pitchFamily="34" charset="0"/>
              <a:buChar char="•"/>
            </a:pPr>
            <a:r>
              <a:rPr lang="en-GB" sz="1500" dirty="0">
                <a:solidFill>
                  <a:srgbClr val="5B6770"/>
                </a:solidFill>
                <a:latin typeface="Arial"/>
                <a:ea typeface="ＭＳ Ｐゴシック" charset="0"/>
                <a:cs typeface="Arial"/>
              </a:rPr>
              <a:t>Industry</a:t>
            </a:r>
            <a:r>
              <a:rPr lang="es-ES" sz="1500" dirty="0">
                <a:solidFill>
                  <a:srgbClr val="5B6770"/>
                </a:solidFill>
                <a:latin typeface="Arial"/>
                <a:ea typeface="ＭＳ Ｐゴシック" charset="0"/>
                <a:cs typeface="Arial"/>
              </a:rPr>
              <a:t> Day (FAMEX23)</a:t>
            </a:r>
          </a:p>
          <a:p>
            <a:pPr marL="1200150" lvl="2" indent="-285750" algn="just" eaLnBrk="0" hangingPunct="0">
              <a:buFont typeface="Arial" panose="020B0604020202020204" pitchFamily="34" charset="0"/>
              <a:buChar char="•"/>
            </a:pPr>
            <a:r>
              <a:rPr lang="en-US" sz="1500" dirty="0">
                <a:solidFill>
                  <a:srgbClr val="5B6770"/>
                </a:solidFill>
                <a:latin typeface="Arial"/>
                <a:ea typeface="ＭＳ Ｐゴシック" charset="0"/>
                <a:cs typeface="Arial"/>
              </a:rPr>
              <a:t>Sessions for the winners of the </a:t>
            </a:r>
            <a:r>
              <a:rPr lang="en-US" sz="1500" dirty="0" smtClean="0">
                <a:solidFill>
                  <a:srgbClr val="5B6770"/>
                </a:solidFill>
                <a:latin typeface="Arial"/>
                <a:ea typeface="ＭＳ Ｐゴシック" charset="0"/>
                <a:cs typeface="Arial"/>
              </a:rPr>
              <a:t>#GICKathon2022</a:t>
            </a:r>
          </a:p>
          <a:p>
            <a:pPr lvl="2" algn="just" eaLnBrk="0" hangingPunct="0"/>
            <a:endParaRPr lang="en-US" sz="1500" dirty="0">
              <a:solidFill>
                <a:srgbClr val="5B6770"/>
              </a:solidFill>
              <a:latin typeface="Arial"/>
              <a:ea typeface="ＭＳ Ｐゴシック" charset="0"/>
              <a:cs typeface="Arial"/>
            </a:endParaRPr>
          </a:p>
        </p:txBody>
      </p:sp>
      <p:sp>
        <p:nvSpPr>
          <p:cNvPr id="7" name="Título 1"/>
          <p:cNvSpPr>
            <a:spLocks noGrp="1"/>
          </p:cNvSpPr>
          <p:nvPr>
            <p:ph type="title"/>
          </p:nvPr>
        </p:nvSpPr>
        <p:spPr>
          <a:xfrm>
            <a:off x="361360" y="764704"/>
            <a:ext cx="11015227" cy="504056"/>
          </a:xfrm>
        </p:spPr>
        <p:txBody>
          <a:bodyPr/>
          <a:lstStyle/>
          <a:p>
            <a:r>
              <a:rPr lang="es-ES" dirty="0"/>
              <a:t>WP2000 - </a:t>
            </a:r>
            <a:r>
              <a:rPr lang="en-US" dirty="0"/>
              <a:t>Promotion of European GNSS </a:t>
            </a:r>
            <a:r>
              <a:rPr lang="en-GB" dirty="0"/>
              <a:t>programmes</a:t>
            </a:r>
            <a:r>
              <a:rPr lang="en-US" dirty="0"/>
              <a:t> (TPZ IB)</a:t>
            </a:r>
            <a:endParaRPr lang="es-ES" dirty="0"/>
          </a:p>
        </p:txBody>
      </p:sp>
      <p:sp>
        <p:nvSpPr>
          <p:cNvPr id="5" name="Rectangle 4"/>
          <p:cNvSpPr/>
          <p:nvPr/>
        </p:nvSpPr>
        <p:spPr>
          <a:xfrm>
            <a:off x="515123" y="3015916"/>
            <a:ext cx="8029149" cy="2015936"/>
          </a:xfrm>
          <a:prstGeom prst="rect">
            <a:avLst/>
          </a:prstGeom>
        </p:spPr>
        <p:txBody>
          <a:bodyPr wrap="square">
            <a:spAutoFit/>
          </a:bodyPr>
          <a:lstStyle/>
          <a:p>
            <a:pPr algn="just">
              <a:spcBef>
                <a:spcPts val="600"/>
              </a:spcBef>
            </a:pPr>
            <a:r>
              <a:rPr lang="en-GB" sz="1500" b="1" dirty="0"/>
              <a:t>T2300: Set-up and maintenance of a website (TPZ IB)</a:t>
            </a:r>
          </a:p>
          <a:p>
            <a:pPr marL="285750" indent="-285750" algn="just">
              <a:spcBef>
                <a:spcPts val="600"/>
              </a:spcBef>
              <a:buFontTx/>
              <a:buChar char="-"/>
            </a:pPr>
            <a:r>
              <a:rPr lang="en-US" sz="1500" dirty="0"/>
              <a:t>Update of the </a:t>
            </a:r>
            <a:r>
              <a:rPr lang="en-US" sz="1500" b="1" dirty="0"/>
              <a:t>website</a:t>
            </a:r>
            <a:r>
              <a:rPr lang="en-US" sz="1500" dirty="0"/>
              <a:t> with new</a:t>
            </a:r>
            <a:r>
              <a:rPr lang="en-US" sz="1500" b="1" dirty="0"/>
              <a:t> company news</a:t>
            </a:r>
            <a:r>
              <a:rPr lang="en-US" sz="1500" dirty="0"/>
              <a:t> to keep visitors coming back to the site.</a:t>
            </a:r>
          </a:p>
          <a:p>
            <a:pPr marL="285750" indent="-285750" algn="just">
              <a:spcBef>
                <a:spcPts val="600"/>
              </a:spcBef>
              <a:buFontTx/>
              <a:buChar char="-"/>
            </a:pPr>
            <a:r>
              <a:rPr lang="en-US" sz="1500" dirty="0"/>
              <a:t>Planned events have been added to the “Agenda” section of the GIC website</a:t>
            </a:r>
          </a:p>
          <a:p>
            <a:pPr marL="285750" indent="-285750" algn="just">
              <a:spcBef>
                <a:spcPts val="600"/>
              </a:spcBef>
              <a:buFontTx/>
              <a:buChar char="-"/>
            </a:pPr>
            <a:r>
              <a:rPr lang="en-US" sz="1500" dirty="0"/>
              <a:t>A new </a:t>
            </a:r>
            <a:r>
              <a:rPr lang="en-US" sz="1500" b="1" dirty="0"/>
              <a:t>“GNSS course online” </a:t>
            </a:r>
            <a:r>
              <a:rPr lang="en-US" sz="1500" dirty="0"/>
              <a:t>sub-section under Webinars section has been created on the GIC website.</a:t>
            </a:r>
          </a:p>
          <a:p>
            <a:pPr algn="just">
              <a:spcBef>
                <a:spcPts val="600"/>
              </a:spcBef>
            </a:pPr>
            <a:endParaRPr lang="en-US" sz="1500" dirty="0"/>
          </a:p>
          <a:p>
            <a:pPr lvl="1" algn="just"/>
            <a:endParaRPr lang="en-US" sz="1500" dirty="0"/>
          </a:p>
        </p:txBody>
      </p:sp>
      <p:pic>
        <p:nvPicPr>
          <p:cNvPr id="4" name="Picture 3"/>
          <p:cNvPicPr>
            <a:picLocks noChangeAspect="1"/>
          </p:cNvPicPr>
          <p:nvPr/>
        </p:nvPicPr>
        <p:blipFill>
          <a:blip r:embed="rId6"/>
          <a:stretch>
            <a:fillRect/>
          </a:stretch>
        </p:blipFill>
        <p:spPr>
          <a:xfrm>
            <a:off x="695400" y="4642767"/>
            <a:ext cx="6305153" cy="1940495"/>
          </a:xfrm>
          <a:prstGeom prst="rect">
            <a:avLst/>
          </a:prstGeom>
        </p:spPr>
      </p:pic>
      <p:pic>
        <p:nvPicPr>
          <p:cNvPr id="9" name="Picture 8"/>
          <p:cNvPicPr>
            <a:picLocks noChangeAspect="1"/>
          </p:cNvPicPr>
          <p:nvPr/>
        </p:nvPicPr>
        <p:blipFill>
          <a:blip r:embed="rId7"/>
          <a:stretch>
            <a:fillRect/>
          </a:stretch>
        </p:blipFill>
        <p:spPr>
          <a:xfrm>
            <a:off x="6843762" y="1412260"/>
            <a:ext cx="2276574" cy="127798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424417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a 8">
            <a:extLst>
              <a:ext uri="{FF2B5EF4-FFF2-40B4-BE49-F238E27FC236}">
                <a16:creationId xmlns:a16="http://schemas.microsoft.com/office/drawing/2014/main" xmlns="" id="{E1FAFACC-4512-435E-93B7-20222D71C00A}"/>
              </a:ext>
            </a:extLst>
          </p:cNvPr>
          <p:cNvGraphicFramePr>
            <a:graphicFrameLocks noGrp="1"/>
          </p:cNvGraphicFramePr>
          <p:nvPr>
            <p:extLst>
              <p:ext uri="{D42A27DB-BD31-4B8C-83A1-F6EECF244321}">
                <p14:modId xmlns:p14="http://schemas.microsoft.com/office/powerpoint/2010/main" val="3879916130"/>
              </p:ext>
            </p:extLst>
          </p:nvPr>
        </p:nvGraphicFramePr>
        <p:xfrm>
          <a:off x="224705" y="4581128"/>
          <a:ext cx="11827233" cy="1475999"/>
        </p:xfrm>
        <a:graphic>
          <a:graphicData uri="http://schemas.openxmlformats.org/drawingml/2006/table">
            <a:tbl>
              <a:tblPr>
                <a:tableStyleId>{5C22544A-7EE6-4342-B048-85BDC9FD1C3A}</a:tableStyleId>
              </a:tblPr>
              <a:tblGrid>
                <a:gridCol w="324034">
                  <a:extLst>
                    <a:ext uri="{9D8B030D-6E8A-4147-A177-3AD203B41FA5}">
                      <a16:colId xmlns:a16="http://schemas.microsoft.com/office/drawing/2014/main" xmlns="" val="3846405407"/>
                    </a:ext>
                  </a:extLst>
                </a:gridCol>
                <a:gridCol w="324034">
                  <a:extLst>
                    <a:ext uri="{9D8B030D-6E8A-4147-A177-3AD203B41FA5}">
                      <a16:colId xmlns:a16="http://schemas.microsoft.com/office/drawing/2014/main" xmlns="" val="2191034114"/>
                    </a:ext>
                  </a:extLst>
                </a:gridCol>
                <a:gridCol w="324034">
                  <a:extLst>
                    <a:ext uri="{9D8B030D-6E8A-4147-A177-3AD203B41FA5}">
                      <a16:colId xmlns:a16="http://schemas.microsoft.com/office/drawing/2014/main" xmlns="" val="2497385617"/>
                    </a:ext>
                  </a:extLst>
                </a:gridCol>
                <a:gridCol w="324034">
                  <a:extLst>
                    <a:ext uri="{9D8B030D-6E8A-4147-A177-3AD203B41FA5}">
                      <a16:colId xmlns:a16="http://schemas.microsoft.com/office/drawing/2014/main" xmlns="" val="4293677321"/>
                    </a:ext>
                  </a:extLst>
                </a:gridCol>
                <a:gridCol w="324034">
                  <a:extLst>
                    <a:ext uri="{9D8B030D-6E8A-4147-A177-3AD203B41FA5}">
                      <a16:colId xmlns:a16="http://schemas.microsoft.com/office/drawing/2014/main" xmlns="" val="2265667176"/>
                    </a:ext>
                  </a:extLst>
                </a:gridCol>
                <a:gridCol w="324034">
                  <a:extLst>
                    <a:ext uri="{9D8B030D-6E8A-4147-A177-3AD203B41FA5}">
                      <a16:colId xmlns:a16="http://schemas.microsoft.com/office/drawing/2014/main" xmlns="" val="3071281328"/>
                    </a:ext>
                  </a:extLst>
                </a:gridCol>
                <a:gridCol w="324034">
                  <a:extLst>
                    <a:ext uri="{9D8B030D-6E8A-4147-A177-3AD203B41FA5}">
                      <a16:colId xmlns:a16="http://schemas.microsoft.com/office/drawing/2014/main" xmlns="" val="1176377725"/>
                    </a:ext>
                  </a:extLst>
                </a:gridCol>
                <a:gridCol w="324034">
                  <a:extLst>
                    <a:ext uri="{9D8B030D-6E8A-4147-A177-3AD203B41FA5}">
                      <a16:colId xmlns:a16="http://schemas.microsoft.com/office/drawing/2014/main" xmlns="" val="3047547324"/>
                    </a:ext>
                  </a:extLst>
                </a:gridCol>
                <a:gridCol w="324034">
                  <a:extLst>
                    <a:ext uri="{9D8B030D-6E8A-4147-A177-3AD203B41FA5}">
                      <a16:colId xmlns:a16="http://schemas.microsoft.com/office/drawing/2014/main" xmlns="" val="2449492771"/>
                    </a:ext>
                  </a:extLst>
                </a:gridCol>
                <a:gridCol w="324034">
                  <a:extLst>
                    <a:ext uri="{9D8B030D-6E8A-4147-A177-3AD203B41FA5}">
                      <a16:colId xmlns:a16="http://schemas.microsoft.com/office/drawing/2014/main" xmlns="" val="2912836154"/>
                    </a:ext>
                  </a:extLst>
                </a:gridCol>
                <a:gridCol w="324034">
                  <a:extLst>
                    <a:ext uri="{9D8B030D-6E8A-4147-A177-3AD203B41FA5}">
                      <a16:colId xmlns:a16="http://schemas.microsoft.com/office/drawing/2014/main" xmlns="" val="3135772981"/>
                    </a:ext>
                  </a:extLst>
                </a:gridCol>
                <a:gridCol w="324034">
                  <a:extLst>
                    <a:ext uri="{9D8B030D-6E8A-4147-A177-3AD203B41FA5}">
                      <a16:colId xmlns:a16="http://schemas.microsoft.com/office/drawing/2014/main" xmlns="" val="1802809736"/>
                    </a:ext>
                  </a:extLst>
                </a:gridCol>
                <a:gridCol w="378037">
                  <a:extLst>
                    <a:ext uri="{9D8B030D-6E8A-4147-A177-3AD203B41FA5}">
                      <a16:colId xmlns:a16="http://schemas.microsoft.com/office/drawing/2014/main" xmlns="" val="3274869444"/>
                    </a:ext>
                  </a:extLst>
                </a:gridCol>
                <a:gridCol w="324034">
                  <a:extLst>
                    <a:ext uri="{9D8B030D-6E8A-4147-A177-3AD203B41FA5}">
                      <a16:colId xmlns:a16="http://schemas.microsoft.com/office/drawing/2014/main" xmlns="" val="3914159442"/>
                    </a:ext>
                  </a:extLst>
                </a:gridCol>
                <a:gridCol w="324034">
                  <a:extLst>
                    <a:ext uri="{9D8B030D-6E8A-4147-A177-3AD203B41FA5}">
                      <a16:colId xmlns:a16="http://schemas.microsoft.com/office/drawing/2014/main" xmlns="" val="309718905"/>
                    </a:ext>
                  </a:extLst>
                </a:gridCol>
                <a:gridCol w="324034">
                  <a:extLst>
                    <a:ext uri="{9D8B030D-6E8A-4147-A177-3AD203B41FA5}">
                      <a16:colId xmlns:a16="http://schemas.microsoft.com/office/drawing/2014/main" xmlns="" val="3237078994"/>
                    </a:ext>
                  </a:extLst>
                </a:gridCol>
                <a:gridCol w="324034">
                  <a:extLst>
                    <a:ext uri="{9D8B030D-6E8A-4147-A177-3AD203B41FA5}">
                      <a16:colId xmlns:a16="http://schemas.microsoft.com/office/drawing/2014/main" xmlns="" val="2658071101"/>
                    </a:ext>
                  </a:extLst>
                </a:gridCol>
                <a:gridCol w="324034">
                  <a:extLst>
                    <a:ext uri="{9D8B030D-6E8A-4147-A177-3AD203B41FA5}">
                      <a16:colId xmlns:a16="http://schemas.microsoft.com/office/drawing/2014/main" xmlns="" val="3006631317"/>
                    </a:ext>
                  </a:extLst>
                </a:gridCol>
                <a:gridCol w="324034">
                  <a:extLst>
                    <a:ext uri="{9D8B030D-6E8A-4147-A177-3AD203B41FA5}">
                      <a16:colId xmlns:a16="http://schemas.microsoft.com/office/drawing/2014/main" xmlns="" val="104129342"/>
                    </a:ext>
                  </a:extLst>
                </a:gridCol>
                <a:gridCol w="324034">
                  <a:extLst>
                    <a:ext uri="{9D8B030D-6E8A-4147-A177-3AD203B41FA5}">
                      <a16:colId xmlns:a16="http://schemas.microsoft.com/office/drawing/2014/main" xmlns="" val="2088867665"/>
                    </a:ext>
                  </a:extLst>
                </a:gridCol>
                <a:gridCol w="324034">
                  <a:extLst>
                    <a:ext uri="{9D8B030D-6E8A-4147-A177-3AD203B41FA5}">
                      <a16:colId xmlns:a16="http://schemas.microsoft.com/office/drawing/2014/main" xmlns="" val="3222145916"/>
                    </a:ext>
                  </a:extLst>
                </a:gridCol>
                <a:gridCol w="324034">
                  <a:extLst>
                    <a:ext uri="{9D8B030D-6E8A-4147-A177-3AD203B41FA5}">
                      <a16:colId xmlns:a16="http://schemas.microsoft.com/office/drawing/2014/main" xmlns="" val="779350278"/>
                    </a:ext>
                  </a:extLst>
                </a:gridCol>
                <a:gridCol w="324034">
                  <a:extLst>
                    <a:ext uri="{9D8B030D-6E8A-4147-A177-3AD203B41FA5}">
                      <a16:colId xmlns:a16="http://schemas.microsoft.com/office/drawing/2014/main" xmlns="" val="1634820926"/>
                    </a:ext>
                  </a:extLst>
                </a:gridCol>
                <a:gridCol w="378037">
                  <a:extLst>
                    <a:ext uri="{9D8B030D-6E8A-4147-A177-3AD203B41FA5}">
                      <a16:colId xmlns:a16="http://schemas.microsoft.com/office/drawing/2014/main" xmlns="" val="4040508912"/>
                    </a:ext>
                  </a:extLst>
                </a:gridCol>
                <a:gridCol w="324034">
                  <a:extLst>
                    <a:ext uri="{9D8B030D-6E8A-4147-A177-3AD203B41FA5}">
                      <a16:colId xmlns:a16="http://schemas.microsoft.com/office/drawing/2014/main" xmlns="" val="1671699792"/>
                    </a:ext>
                  </a:extLst>
                </a:gridCol>
                <a:gridCol w="324034">
                  <a:extLst>
                    <a:ext uri="{9D8B030D-6E8A-4147-A177-3AD203B41FA5}">
                      <a16:colId xmlns:a16="http://schemas.microsoft.com/office/drawing/2014/main" xmlns="" val="4047549859"/>
                    </a:ext>
                  </a:extLst>
                </a:gridCol>
                <a:gridCol w="324034">
                  <a:extLst>
                    <a:ext uri="{9D8B030D-6E8A-4147-A177-3AD203B41FA5}">
                      <a16:colId xmlns:a16="http://schemas.microsoft.com/office/drawing/2014/main" xmlns="" val="2472214483"/>
                    </a:ext>
                  </a:extLst>
                </a:gridCol>
                <a:gridCol w="324034">
                  <a:extLst>
                    <a:ext uri="{9D8B030D-6E8A-4147-A177-3AD203B41FA5}">
                      <a16:colId xmlns:a16="http://schemas.microsoft.com/office/drawing/2014/main" xmlns="" val="1394822079"/>
                    </a:ext>
                  </a:extLst>
                </a:gridCol>
                <a:gridCol w="324034">
                  <a:extLst>
                    <a:ext uri="{9D8B030D-6E8A-4147-A177-3AD203B41FA5}">
                      <a16:colId xmlns:a16="http://schemas.microsoft.com/office/drawing/2014/main" xmlns="" val="2611191686"/>
                    </a:ext>
                  </a:extLst>
                </a:gridCol>
                <a:gridCol w="324034">
                  <a:extLst>
                    <a:ext uri="{9D8B030D-6E8A-4147-A177-3AD203B41FA5}">
                      <a16:colId xmlns:a16="http://schemas.microsoft.com/office/drawing/2014/main" xmlns="" val="1268928064"/>
                    </a:ext>
                  </a:extLst>
                </a:gridCol>
                <a:gridCol w="324034">
                  <a:extLst>
                    <a:ext uri="{9D8B030D-6E8A-4147-A177-3AD203B41FA5}">
                      <a16:colId xmlns:a16="http://schemas.microsoft.com/office/drawing/2014/main" xmlns="" val="3866014928"/>
                    </a:ext>
                  </a:extLst>
                </a:gridCol>
                <a:gridCol w="324034">
                  <a:extLst>
                    <a:ext uri="{9D8B030D-6E8A-4147-A177-3AD203B41FA5}">
                      <a16:colId xmlns:a16="http://schemas.microsoft.com/office/drawing/2014/main" xmlns="" val="2566468682"/>
                    </a:ext>
                  </a:extLst>
                </a:gridCol>
                <a:gridCol w="324034">
                  <a:extLst>
                    <a:ext uri="{9D8B030D-6E8A-4147-A177-3AD203B41FA5}">
                      <a16:colId xmlns:a16="http://schemas.microsoft.com/office/drawing/2014/main" xmlns="" val="160704843"/>
                    </a:ext>
                  </a:extLst>
                </a:gridCol>
                <a:gridCol w="324034">
                  <a:extLst>
                    <a:ext uri="{9D8B030D-6E8A-4147-A177-3AD203B41FA5}">
                      <a16:colId xmlns:a16="http://schemas.microsoft.com/office/drawing/2014/main" xmlns="" val="2254382195"/>
                    </a:ext>
                  </a:extLst>
                </a:gridCol>
                <a:gridCol w="324034">
                  <a:extLst>
                    <a:ext uri="{9D8B030D-6E8A-4147-A177-3AD203B41FA5}">
                      <a16:colId xmlns:a16="http://schemas.microsoft.com/office/drawing/2014/main" xmlns="" val="1345872154"/>
                    </a:ext>
                  </a:extLst>
                </a:gridCol>
                <a:gridCol w="378037">
                  <a:extLst>
                    <a:ext uri="{9D8B030D-6E8A-4147-A177-3AD203B41FA5}">
                      <a16:colId xmlns:a16="http://schemas.microsoft.com/office/drawing/2014/main" xmlns="" val="2750420726"/>
                    </a:ext>
                  </a:extLst>
                </a:gridCol>
              </a:tblGrid>
              <a:tr h="210857">
                <a:tc>
                  <a:txBody>
                    <a:bodyPr/>
                    <a:lstStyle/>
                    <a:p>
                      <a:pPr algn="ctr" fontAlgn="t"/>
                      <a:r>
                        <a:rPr lang="es-ES" sz="1200" b="1" u="none" strike="noStrike" dirty="0">
                          <a:effectLst/>
                        </a:rPr>
                        <a:t>m1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m36</a:t>
                      </a:r>
                      <a:endParaRPr lang="es-ES"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2509885582"/>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kern="1200" dirty="0">
                        <a:solidFill>
                          <a:srgbClr val="000000"/>
                        </a:solidFill>
                        <a:effectLst/>
                        <a:latin typeface="Calibri" panose="020F0502020204030204" pitchFamily="34" charset="0"/>
                        <a:ea typeface="+mn-ea"/>
                        <a:cs typeface="+mn-cs"/>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2112091058"/>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kern="1200" dirty="0">
                        <a:solidFill>
                          <a:srgbClr val="000000"/>
                        </a:solidFill>
                        <a:effectLst/>
                        <a:latin typeface="Calibri" panose="020F0502020204030204" pitchFamily="34" charset="0"/>
                        <a:ea typeface="+mn-ea"/>
                        <a:cs typeface="+mn-cs"/>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2569099588"/>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A4B7D4"/>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A4B7D4"/>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extLst>
                  <a:ext uri="{0D108BD9-81ED-4DB2-BD59-A6C34878D82A}">
                    <a16:rowId xmlns:a16="http://schemas.microsoft.com/office/drawing/2014/main" xmlns="" val="3566644342"/>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extLst>
                  <a:ext uri="{0D108BD9-81ED-4DB2-BD59-A6C34878D82A}">
                    <a16:rowId xmlns:a16="http://schemas.microsoft.com/office/drawing/2014/main" xmlns="" val="466296585"/>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A4B7D4"/>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A4B7D4"/>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extLst>
                  <a:ext uri="{0D108BD9-81ED-4DB2-BD59-A6C34878D82A}">
                    <a16:rowId xmlns:a16="http://schemas.microsoft.com/office/drawing/2014/main" xmlns="" val="2388495787"/>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extLst>
                  <a:ext uri="{0D108BD9-81ED-4DB2-BD59-A6C34878D82A}">
                    <a16:rowId xmlns:a16="http://schemas.microsoft.com/office/drawing/2014/main" xmlns="" val="4105771011"/>
                  </a:ext>
                </a:extLst>
              </a:tr>
            </a:tbl>
          </a:graphicData>
        </a:graphic>
      </p:graphicFrame>
      <p:sp>
        <p:nvSpPr>
          <p:cNvPr id="10" name="Título 1"/>
          <p:cNvSpPr>
            <a:spLocks noGrp="1"/>
          </p:cNvSpPr>
          <p:nvPr>
            <p:ph type="title"/>
          </p:nvPr>
        </p:nvSpPr>
        <p:spPr>
          <a:xfrm>
            <a:off x="361360" y="655639"/>
            <a:ext cx="11015227" cy="504056"/>
          </a:xfrm>
        </p:spPr>
        <p:txBody>
          <a:bodyPr/>
          <a:lstStyle/>
          <a:p>
            <a:r>
              <a:rPr lang="es-ES" dirty="0"/>
              <a:t>WP2000 - </a:t>
            </a:r>
            <a:r>
              <a:rPr lang="en-US" dirty="0"/>
              <a:t>Promotion of European GNSS </a:t>
            </a:r>
            <a:r>
              <a:rPr lang="en-GB" dirty="0"/>
              <a:t>programmes</a:t>
            </a:r>
            <a:r>
              <a:rPr lang="en-US" dirty="0"/>
              <a:t> (TPZ IB)</a:t>
            </a:r>
            <a:endParaRPr lang="es-ES" dirty="0"/>
          </a:p>
        </p:txBody>
      </p:sp>
      <p:sp>
        <p:nvSpPr>
          <p:cNvPr id="11" name="Marcador de contenido 2"/>
          <p:cNvSpPr txBox="1">
            <a:spLocks/>
          </p:cNvSpPr>
          <p:nvPr/>
        </p:nvSpPr>
        <p:spPr>
          <a:xfrm>
            <a:off x="1492795" y="3789040"/>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T2500</a:t>
            </a:r>
            <a:endParaRPr lang="es-ES" sz="1200" dirty="0">
              <a:solidFill>
                <a:schemeClr val="bg1"/>
              </a:solidFill>
            </a:endParaRPr>
          </a:p>
        </p:txBody>
      </p:sp>
      <p:sp>
        <p:nvSpPr>
          <p:cNvPr id="13" name="Marcador de contenido 2">
            <a:extLst>
              <a:ext uri="{FF2B5EF4-FFF2-40B4-BE49-F238E27FC236}">
                <a16:creationId xmlns:a16="http://schemas.microsoft.com/office/drawing/2014/main" xmlns="" id="{94F80868-3FB6-4017-958F-9A796464C73D}"/>
              </a:ext>
            </a:extLst>
          </p:cNvPr>
          <p:cNvSpPr txBox="1">
            <a:spLocks/>
          </p:cNvSpPr>
          <p:nvPr/>
        </p:nvSpPr>
        <p:spPr>
          <a:xfrm>
            <a:off x="196442" y="4750678"/>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T2100</a:t>
            </a:r>
            <a:endParaRPr lang="es-ES" sz="1200" dirty="0">
              <a:solidFill>
                <a:schemeClr val="bg1"/>
              </a:solidFill>
            </a:endParaRPr>
          </a:p>
        </p:txBody>
      </p:sp>
      <p:sp>
        <p:nvSpPr>
          <p:cNvPr id="14" name="Marcador de contenido 2">
            <a:extLst>
              <a:ext uri="{FF2B5EF4-FFF2-40B4-BE49-F238E27FC236}">
                <a16:creationId xmlns:a16="http://schemas.microsoft.com/office/drawing/2014/main" xmlns="" id="{F777DCA1-0534-47C2-BF0F-99E2B26145E4}"/>
              </a:ext>
            </a:extLst>
          </p:cNvPr>
          <p:cNvSpPr txBox="1">
            <a:spLocks/>
          </p:cNvSpPr>
          <p:nvPr/>
        </p:nvSpPr>
        <p:spPr>
          <a:xfrm>
            <a:off x="1469359" y="5380478"/>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T2400</a:t>
            </a:r>
            <a:endParaRPr lang="es-ES" sz="1200" dirty="0">
              <a:solidFill>
                <a:schemeClr val="bg1"/>
              </a:solidFill>
            </a:endParaRPr>
          </a:p>
        </p:txBody>
      </p:sp>
      <p:sp>
        <p:nvSpPr>
          <p:cNvPr id="15" name="Rectángulo 11">
            <a:extLst>
              <a:ext uri="{FF2B5EF4-FFF2-40B4-BE49-F238E27FC236}">
                <a16:creationId xmlns:a16="http://schemas.microsoft.com/office/drawing/2014/main" xmlns="" id="{D3A01DA0-BA21-4168-8915-BEB83DD7705D}"/>
              </a:ext>
            </a:extLst>
          </p:cNvPr>
          <p:cNvSpPr/>
          <p:nvPr/>
        </p:nvSpPr>
        <p:spPr>
          <a:xfrm>
            <a:off x="512676" y="5178348"/>
            <a:ext cx="619080" cy="276999"/>
          </a:xfrm>
          <a:prstGeom prst="rect">
            <a:avLst/>
          </a:prstGeom>
        </p:spPr>
        <p:txBody>
          <a:bodyPr wrap="none">
            <a:spAutoFit/>
          </a:bodyPr>
          <a:lstStyle/>
          <a:p>
            <a:pPr marL="0" indent="0">
              <a:buNone/>
            </a:pPr>
            <a:r>
              <a:rPr lang="en-GB" sz="1200" dirty="0">
                <a:solidFill>
                  <a:schemeClr val="bg1"/>
                </a:solidFill>
              </a:rPr>
              <a:t>T2300</a:t>
            </a:r>
            <a:endParaRPr lang="es-ES" sz="1200" dirty="0">
              <a:solidFill>
                <a:schemeClr val="bg1"/>
              </a:solidFill>
            </a:endParaRPr>
          </a:p>
        </p:txBody>
      </p:sp>
      <p:sp>
        <p:nvSpPr>
          <p:cNvPr id="16" name="Marcador de contenido 2">
            <a:extLst>
              <a:ext uri="{FF2B5EF4-FFF2-40B4-BE49-F238E27FC236}">
                <a16:creationId xmlns:a16="http://schemas.microsoft.com/office/drawing/2014/main" xmlns="" id="{D718857B-CC55-40E6-8E17-5EF495943572}"/>
              </a:ext>
            </a:extLst>
          </p:cNvPr>
          <p:cNvSpPr txBox="1">
            <a:spLocks/>
          </p:cNvSpPr>
          <p:nvPr/>
        </p:nvSpPr>
        <p:spPr>
          <a:xfrm>
            <a:off x="1154096" y="4981944"/>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T2200</a:t>
            </a:r>
            <a:endParaRPr lang="es-ES" sz="1200" dirty="0">
              <a:solidFill>
                <a:schemeClr val="bg1"/>
              </a:solidFill>
            </a:endParaRPr>
          </a:p>
        </p:txBody>
      </p:sp>
      <p:sp>
        <p:nvSpPr>
          <p:cNvPr id="17" name="Marcador de contenido 2">
            <a:extLst>
              <a:ext uri="{FF2B5EF4-FFF2-40B4-BE49-F238E27FC236}">
                <a16:creationId xmlns:a16="http://schemas.microsoft.com/office/drawing/2014/main" xmlns="" id="{4093523F-CAE1-4EC2-AFE3-344D2541C26A}"/>
              </a:ext>
            </a:extLst>
          </p:cNvPr>
          <p:cNvSpPr txBox="1">
            <a:spLocks/>
          </p:cNvSpPr>
          <p:nvPr/>
        </p:nvSpPr>
        <p:spPr>
          <a:xfrm>
            <a:off x="1508746" y="5591772"/>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T2500</a:t>
            </a:r>
            <a:endParaRPr lang="es-ES" sz="1200" dirty="0">
              <a:solidFill>
                <a:schemeClr val="bg1"/>
              </a:solidFill>
            </a:endParaRPr>
          </a:p>
        </p:txBody>
      </p:sp>
      <p:sp>
        <p:nvSpPr>
          <p:cNvPr id="18" name="Rectángulo 14">
            <a:extLst>
              <a:ext uri="{FF2B5EF4-FFF2-40B4-BE49-F238E27FC236}">
                <a16:creationId xmlns:a16="http://schemas.microsoft.com/office/drawing/2014/main" xmlns="" id="{5147DF15-B144-470F-890E-812E478F0FF6}"/>
              </a:ext>
            </a:extLst>
          </p:cNvPr>
          <p:cNvSpPr/>
          <p:nvPr/>
        </p:nvSpPr>
        <p:spPr>
          <a:xfrm>
            <a:off x="1142726" y="5972399"/>
            <a:ext cx="1192698" cy="507318"/>
          </a:xfrm>
          <a:prstGeom prst="rect">
            <a:avLst/>
          </a:prstGeom>
          <a:solidFill>
            <a:schemeClr val="bg1"/>
          </a:solidFill>
          <a:ln>
            <a:solidFill>
              <a:srgbClr val="C00000"/>
            </a:solidFill>
          </a:ln>
        </p:spPr>
        <p:txBody>
          <a:bodyPr wrap="square">
            <a:spAutoFit/>
          </a:bodyPr>
          <a:lstStyle/>
          <a:p>
            <a:pPr>
              <a:lnSpc>
                <a:spcPct val="115000"/>
              </a:lnSpc>
              <a:spcBef>
                <a:spcPts val="200"/>
              </a:spcBef>
              <a:spcAft>
                <a:spcPts val="0"/>
              </a:spcAft>
            </a:pPr>
            <a:r>
              <a:rPr lang="en-GB" sz="1100" dirty="0">
                <a:solidFill>
                  <a:srgbClr val="C00000"/>
                </a:solidFill>
              </a:rPr>
              <a:t>D2.2    D2.4</a:t>
            </a:r>
          </a:p>
          <a:p>
            <a:pPr>
              <a:lnSpc>
                <a:spcPct val="115000"/>
              </a:lnSpc>
              <a:spcBef>
                <a:spcPts val="200"/>
              </a:spcBef>
              <a:spcAft>
                <a:spcPts val="0"/>
              </a:spcAft>
            </a:pPr>
            <a:r>
              <a:rPr lang="en-GB" sz="1100" dirty="0">
                <a:solidFill>
                  <a:srgbClr val="C00000"/>
                </a:solidFill>
              </a:rPr>
              <a:t>D2.3    D2.5 </a:t>
            </a:r>
            <a:endParaRPr lang="es-ES" sz="1100" dirty="0">
              <a:solidFill>
                <a:srgbClr val="C00000"/>
              </a:solidFill>
            </a:endParaRPr>
          </a:p>
        </p:txBody>
      </p:sp>
      <p:sp>
        <p:nvSpPr>
          <p:cNvPr id="19" name="Rectángulo 15">
            <a:extLst>
              <a:ext uri="{FF2B5EF4-FFF2-40B4-BE49-F238E27FC236}">
                <a16:creationId xmlns:a16="http://schemas.microsoft.com/office/drawing/2014/main" xmlns="" id="{AF620F14-514A-4969-8E0D-7DA560410BD8}"/>
              </a:ext>
            </a:extLst>
          </p:cNvPr>
          <p:cNvSpPr/>
          <p:nvPr/>
        </p:nvSpPr>
        <p:spPr>
          <a:xfrm>
            <a:off x="3156001" y="5832851"/>
            <a:ext cx="1281507" cy="710772"/>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000" dirty="0">
                <a:solidFill>
                  <a:srgbClr val="C00000"/>
                </a:solidFill>
              </a:rPr>
              <a:t>D2.1. Update</a:t>
            </a:r>
          </a:p>
          <a:p>
            <a:pPr>
              <a:lnSpc>
                <a:spcPct val="115000"/>
              </a:lnSpc>
              <a:spcBef>
                <a:spcPts val="200"/>
              </a:spcBef>
              <a:spcAft>
                <a:spcPts val="200"/>
              </a:spcAft>
            </a:pPr>
            <a:r>
              <a:rPr lang="en-GB" sz="1000" dirty="0">
                <a:solidFill>
                  <a:srgbClr val="C00000"/>
                </a:solidFill>
              </a:rPr>
              <a:t>D2.2  Update</a:t>
            </a:r>
          </a:p>
          <a:p>
            <a:pPr>
              <a:lnSpc>
                <a:spcPct val="115000"/>
              </a:lnSpc>
              <a:spcBef>
                <a:spcPts val="200"/>
              </a:spcBef>
              <a:spcAft>
                <a:spcPts val="200"/>
              </a:spcAft>
            </a:pPr>
            <a:r>
              <a:rPr lang="en-GB" sz="1000" dirty="0">
                <a:solidFill>
                  <a:srgbClr val="C00000"/>
                </a:solidFill>
              </a:rPr>
              <a:t>D2.5  Update</a:t>
            </a:r>
          </a:p>
        </p:txBody>
      </p:sp>
      <p:cxnSp>
        <p:nvCxnSpPr>
          <p:cNvPr id="20" name="Conector recto de flecha 16">
            <a:extLst>
              <a:ext uri="{FF2B5EF4-FFF2-40B4-BE49-F238E27FC236}">
                <a16:creationId xmlns:a16="http://schemas.microsoft.com/office/drawing/2014/main" xmlns="" id="{8ABF6132-2ED9-417B-8173-27BF26B5E0BE}"/>
              </a:ext>
            </a:extLst>
          </p:cNvPr>
          <p:cNvCxnSpPr>
            <a:cxnSpLocks/>
          </p:cNvCxnSpPr>
          <p:nvPr/>
        </p:nvCxnSpPr>
        <p:spPr>
          <a:xfrm>
            <a:off x="4091315" y="4750678"/>
            <a:ext cx="0" cy="1122195"/>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1" name="Rectángulo 18">
            <a:extLst>
              <a:ext uri="{FF2B5EF4-FFF2-40B4-BE49-F238E27FC236}">
                <a16:creationId xmlns:a16="http://schemas.microsoft.com/office/drawing/2014/main" xmlns="" id="{F70E16EF-A212-4FA4-AA27-B3A1B1A07AC9}"/>
              </a:ext>
            </a:extLst>
          </p:cNvPr>
          <p:cNvSpPr/>
          <p:nvPr/>
        </p:nvSpPr>
        <p:spPr>
          <a:xfrm>
            <a:off x="7258709" y="5785893"/>
            <a:ext cx="1047199" cy="710772"/>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000" dirty="0">
                <a:solidFill>
                  <a:srgbClr val="C00000"/>
                </a:solidFill>
              </a:rPr>
              <a:t>D2.1. Update</a:t>
            </a:r>
          </a:p>
          <a:p>
            <a:pPr>
              <a:lnSpc>
                <a:spcPct val="115000"/>
              </a:lnSpc>
              <a:spcBef>
                <a:spcPts val="200"/>
              </a:spcBef>
              <a:spcAft>
                <a:spcPts val="200"/>
              </a:spcAft>
            </a:pPr>
            <a:r>
              <a:rPr lang="en-GB" sz="1000" dirty="0">
                <a:solidFill>
                  <a:srgbClr val="C00000"/>
                </a:solidFill>
              </a:rPr>
              <a:t>D2.2 Update</a:t>
            </a:r>
          </a:p>
          <a:p>
            <a:pPr>
              <a:lnSpc>
                <a:spcPct val="115000"/>
              </a:lnSpc>
              <a:spcBef>
                <a:spcPts val="200"/>
              </a:spcBef>
              <a:spcAft>
                <a:spcPts val="200"/>
              </a:spcAft>
            </a:pPr>
            <a:r>
              <a:rPr lang="en-GB" sz="1000" dirty="0">
                <a:solidFill>
                  <a:srgbClr val="C00000"/>
                </a:solidFill>
              </a:rPr>
              <a:t>D2.5 Update</a:t>
            </a:r>
          </a:p>
        </p:txBody>
      </p:sp>
      <p:cxnSp>
        <p:nvCxnSpPr>
          <p:cNvPr id="22" name="Conector recto de flecha 19">
            <a:extLst>
              <a:ext uri="{FF2B5EF4-FFF2-40B4-BE49-F238E27FC236}">
                <a16:creationId xmlns:a16="http://schemas.microsoft.com/office/drawing/2014/main" xmlns="" id="{F004042B-B2B0-418E-B37C-DC975205BDAC}"/>
              </a:ext>
            </a:extLst>
          </p:cNvPr>
          <p:cNvCxnSpPr>
            <a:cxnSpLocks/>
          </p:cNvCxnSpPr>
          <p:nvPr/>
        </p:nvCxnSpPr>
        <p:spPr>
          <a:xfrm>
            <a:off x="8100685" y="4769165"/>
            <a:ext cx="0" cy="1057946"/>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3" name="Conector recto de flecha 20">
            <a:extLst>
              <a:ext uri="{FF2B5EF4-FFF2-40B4-BE49-F238E27FC236}">
                <a16:creationId xmlns:a16="http://schemas.microsoft.com/office/drawing/2014/main" xmlns="" id="{47CD2BE7-889F-429E-A0EF-B90CB53440FA}"/>
              </a:ext>
            </a:extLst>
          </p:cNvPr>
          <p:cNvCxnSpPr/>
          <p:nvPr/>
        </p:nvCxnSpPr>
        <p:spPr>
          <a:xfrm>
            <a:off x="2143878" y="4821107"/>
            <a:ext cx="0" cy="1374664"/>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4" name="Rectángulo 21">
            <a:extLst>
              <a:ext uri="{FF2B5EF4-FFF2-40B4-BE49-F238E27FC236}">
                <a16:creationId xmlns:a16="http://schemas.microsoft.com/office/drawing/2014/main" xmlns="" id="{BD0DA00B-B7DA-4B98-95BC-31003F994684}"/>
              </a:ext>
            </a:extLst>
          </p:cNvPr>
          <p:cNvSpPr/>
          <p:nvPr/>
        </p:nvSpPr>
        <p:spPr>
          <a:xfrm>
            <a:off x="8692573" y="5827111"/>
            <a:ext cx="1136260" cy="785151"/>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000" dirty="0">
                <a:solidFill>
                  <a:srgbClr val="C00000"/>
                </a:solidFill>
              </a:rPr>
              <a:t>D2.6 Roadmap for Galileo in the region’s plans for GNSS</a:t>
            </a:r>
            <a:endParaRPr lang="es-ES" sz="1000" dirty="0">
              <a:solidFill>
                <a:srgbClr val="C00000"/>
              </a:solidFill>
            </a:endParaRPr>
          </a:p>
        </p:txBody>
      </p:sp>
      <p:cxnSp>
        <p:nvCxnSpPr>
          <p:cNvPr id="25" name="Conector recto de flecha 22">
            <a:extLst>
              <a:ext uri="{FF2B5EF4-FFF2-40B4-BE49-F238E27FC236}">
                <a16:creationId xmlns:a16="http://schemas.microsoft.com/office/drawing/2014/main" xmlns="" id="{3E5E4B9A-DB46-4B7D-AF68-0E17568FCB2D}"/>
              </a:ext>
            </a:extLst>
          </p:cNvPr>
          <p:cNvCxnSpPr>
            <a:cxnSpLocks/>
          </p:cNvCxnSpPr>
          <p:nvPr/>
        </p:nvCxnSpPr>
        <p:spPr>
          <a:xfrm>
            <a:off x="9075897" y="4769165"/>
            <a:ext cx="0" cy="1192606"/>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6" name="Rectángulo 23">
            <a:extLst>
              <a:ext uri="{FF2B5EF4-FFF2-40B4-BE49-F238E27FC236}">
                <a16:creationId xmlns:a16="http://schemas.microsoft.com/office/drawing/2014/main" xmlns="" id="{DD908C0E-4A61-4A46-81F1-0D66BF1135B0}"/>
              </a:ext>
            </a:extLst>
          </p:cNvPr>
          <p:cNvSpPr/>
          <p:nvPr/>
        </p:nvSpPr>
        <p:spPr>
          <a:xfrm>
            <a:off x="11149392" y="5945739"/>
            <a:ext cx="922240" cy="497572"/>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000" dirty="0">
                <a:solidFill>
                  <a:srgbClr val="C00000"/>
                </a:solidFill>
              </a:rPr>
              <a:t>D2.5 Update</a:t>
            </a:r>
          </a:p>
          <a:p>
            <a:pPr>
              <a:lnSpc>
                <a:spcPct val="115000"/>
              </a:lnSpc>
              <a:spcBef>
                <a:spcPts val="200"/>
              </a:spcBef>
              <a:spcAft>
                <a:spcPts val="200"/>
              </a:spcAft>
            </a:pPr>
            <a:r>
              <a:rPr lang="en-GB" sz="1000" dirty="0">
                <a:solidFill>
                  <a:srgbClr val="C00000"/>
                </a:solidFill>
              </a:rPr>
              <a:t>D2.6 Update</a:t>
            </a:r>
            <a:endParaRPr lang="es-ES" sz="1000" dirty="0">
              <a:solidFill>
                <a:srgbClr val="C00000"/>
              </a:solidFill>
            </a:endParaRPr>
          </a:p>
        </p:txBody>
      </p:sp>
      <p:cxnSp>
        <p:nvCxnSpPr>
          <p:cNvPr id="27" name="Conector recto de flecha 24">
            <a:extLst>
              <a:ext uri="{FF2B5EF4-FFF2-40B4-BE49-F238E27FC236}">
                <a16:creationId xmlns:a16="http://schemas.microsoft.com/office/drawing/2014/main" xmlns="" id="{A170E736-D75A-491A-BCB3-9EF48FA20924}"/>
              </a:ext>
            </a:extLst>
          </p:cNvPr>
          <p:cNvCxnSpPr>
            <a:cxnSpLocks/>
          </p:cNvCxnSpPr>
          <p:nvPr/>
        </p:nvCxnSpPr>
        <p:spPr>
          <a:xfrm>
            <a:off x="12048142" y="4767434"/>
            <a:ext cx="0" cy="964888"/>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8" name="Marcador de contenido 2">
            <a:extLst>
              <a:ext uri="{FF2B5EF4-FFF2-40B4-BE49-F238E27FC236}">
                <a16:creationId xmlns:a16="http://schemas.microsoft.com/office/drawing/2014/main" xmlns="" id="{5F2EB197-2799-49BE-A6ED-6E608CB294D2}"/>
              </a:ext>
            </a:extLst>
          </p:cNvPr>
          <p:cNvSpPr txBox="1">
            <a:spLocks/>
          </p:cNvSpPr>
          <p:nvPr/>
        </p:nvSpPr>
        <p:spPr>
          <a:xfrm>
            <a:off x="4676283" y="5827111"/>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T2600</a:t>
            </a:r>
            <a:endParaRPr lang="es-ES" sz="1200" dirty="0">
              <a:solidFill>
                <a:schemeClr val="bg1"/>
              </a:solidFill>
            </a:endParaRPr>
          </a:p>
        </p:txBody>
      </p:sp>
      <p:pic>
        <p:nvPicPr>
          <p:cNvPr id="29" name="Imagen 26">
            <a:extLst>
              <a:ext uri="{FF2B5EF4-FFF2-40B4-BE49-F238E27FC236}">
                <a16:creationId xmlns:a16="http://schemas.microsoft.com/office/drawing/2014/main" xmlns="" id="{0A077E3D-DB10-4616-A6B7-43ED96BF856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2209744" y="6050094"/>
            <a:ext cx="468000" cy="468000"/>
          </a:xfrm>
          <a:prstGeom prst="rect">
            <a:avLst/>
          </a:prstGeom>
        </p:spPr>
      </p:pic>
      <p:pic>
        <p:nvPicPr>
          <p:cNvPr id="30" name="Imagen 27">
            <a:extLst>
              <a:ext uri="{FF2B5EF4-FFF2-40B4-BE49-F238E27FC236}">
                <a16:creationId xmlns:a16="http://schemas.microsoft.com/office/drawing/2014/main" xmlns="" id="{12E11C98-A331-4AE5-BA7C-A2FFBD64B40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4102236" y="5992058"/>
            <a:ext cx="468000" cy="468000"/>
          </a:xfrm>
          <a:prstGeom prst="rect">
            <a:avLst/>
          </a:prstGeom>
        </p:spPr>
      </p:pic>
      <p:cxnSp>
        <p:nvCxnSpPr>
          <p:cNvPr id="32" name="Conector recto de flecha 33">
            <a:extLst>
              <a:ext uri="{FF2B5EF4-FFF2-40B4-BE49-F238E27FC236}">
                <a16:creationId xmlns:a16="http://schemas.microsoft.com/office/drawing/2014/main" xmlns="" id="{805EB845-CCBC-0A53-D439-05D0B2183C83}"/>
              </a:ext>
            </a:extLst>
          </p:cNvPr>
          <p:cNvCxnSpPr>
            <a:cxnSpLocks/>
          </p:cNvCxnSpPr>
          <p:nvPr/>
        </p:nvCxnSpPr>
        <p:spPr>
          <a:xfrm>
            <a:off x="6096000" y="4769165"/>
            <a:ext cx="0" cy="1339047"/>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33" name="Rectángulo 34">
            <a:extLst>
              <a:ext uri="{FF2B5EF4-FFF2-40B4-BE49-F238E27FC236}">
                <a16:creationId xmlns:a16="http://schemas.microsoft.com/office/drawing/2014/main" xmlns="" id="{7D825B11-5DAE-34AB-2F92-C6BD9A691F46}"/>
              </a:ext>
            </a:extLst>
          </p:cNvPr>
          <p:cNvSpPr/>
          <p:nvPr/>
        </p:nvSpPr>
        <p:spPr>
          <a:xfrm>
            <a:off x="5600801" y="6141303"/>
            <a:ext cx="926180" cy="254237"/>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000" dirty="0">
                <a:solidFill>
                  <a:srgbClr val="C00000"/>
                </a:solidFill>
              </a:rPr>
              <a:t>D2.5  Update</a:t>
            </a:r>
          </a:p>
        </p:txBody>
      </p:sp>
      <p:pic>
        <p:nvPicPr>
          <p:cNvPr id="34" name="Imagen 35">
            <a:extLst>
              <a:ext uri="{FF2B5EF4-FFF2-40B4-BE49-F238E27FC236}">
                <a16:creationId xmlns:a16="http://schemas.microsoft.com/office/drawing/2014/main" xmlns="" id="{86BE4B71-7CE5-2182-18DC-61C32ACD452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6440685" y="6002414"/>
            <a:ext cx="468000" cy="468000"/>
          </a:xfrm>
          <a:prstGeom prst="rect">
            <a:avLst/>
          </a:prstGeom>
        </p:spPr>
      </p:pic>
      <p:pic>
        <p:nvPicPr>
          <p:cNvPr id="35" name="Imagen 29">
            <a:extLst>
              <a:ext uri="{FF2B5EF4-FFF2-40B4-BE49-F238E27FC236}">
                <a16:creationId xmlns:a16="http://schemas.microsoft.com/office/drawing/2014/main" xmlns="" id="{997743A5-937C-81A9-D15C-49EFC87DEBE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8122636" y="6141279"/>
            <a:ext cx="468000" cy="468000"/>
          </a:xfrm>
          <a:prstGeom prst="rect">
            <a:avLst/>
          </a:prstGeom>
        </p:spPr>
      </p:pic>
      <p:pic>
        <p:nvPicPr>
          <p:cNvPr id="37" name="Imagen 29">
            <a:extLst>
              <a:ext uri="{FF2B5EF4-FFF2-40B4-BE49-F238E27FC236}">
                <a16:creationId xmlns:a16="http://schemas.microsoft.com/office/drawing/2014/main" xmlns="" id="{FC8711BB-69E2-88F4-520A-838B9883C2B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9514256" y="6352886"/>
            <a:ext cx="468000" cy="468000"/>
          </a:xfrm>
          <a:prstGeom prst="rect">
            <a:avLst/>
          </a:prstGeom>
        </p:spPr>
      </p:pic>
      <p:sp>
        <p:nvSpPr>
          <p:cNvPr id="38" name="Marcador de contenido 2">
            <a:extLst>
              <a:ext uri="{FF2B5EF4-FFF2-40B4-BE49-F238E27FC236}">
                <a16:creationId xmlns:a16="http://schemas.microsoft.com/office/drawing/2014/main" xmlns="" id="{D5C49A84-5C1D-BA8A-BB73-BB0846A17515}"/>
              </a:ext>
            </a:extLst>
          </p:cNvPr>
          <p:cNvSpPr txBox="1">
            <a:spLocks/>
          </p:cNvSpPr>
          <p:nvPr/>
        </p:nvSpPr>
        <p:spPr>
          <a:xfrm>
            <a:off x="361360" y="1136852"/>
            <a:ext cx="11601555" cy="3369402"/>
          </a:xfrm>
          <a:prstGeom prst="rect">
            <a:avLst/>
          </a:prstGeom>
        </p:spPr>
        <p:txBody>
          <a:bodyPr/>
          <a:lstStyle>
            <a:lvl1pPr marL="265113" indent="-265113"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600"/>
              </a:spcBef>
            </a:pPr>
            <a:r>
              <a:rPr lang="en-GB" b="1" dirty="0"/>
              <a:t>T2500: Participation in GNSS conferences and trade exhibitions (TPZ IB)</a:t>
            </a:r>
          </a:p>
          <a:p>
            <a:pPr lvl="1" algn="just">
              <a:spcBef>
                <a:spcPts val="600"/>
              </a:spcBef>
            </a:pPr>
            <a:r>
              <a:rPr lang="en-GB" sz="1300" dirty="0"/>
              <a:t>FAMEX 2023 (</a:t>
            </a:r>
            <a:r>
              <a:rPr lang="en-US" sz="1300" dirty="0"/>
              <a:t>26-29 April 2023) in Mexico</a:t>
            </a:r>
            <a:r>
              <a:rPr lang="es-ES" sz="1300" dirty="0"/>
              <a:t>:</a:t>
            </a:r>
          </a:p>
          <a:p>
            <a:pPr lvl="2" algn="just">
              <a:spcBef>
                <a:spcPts val="600"/>
              </a:spcBef>
            </a:pPr>
            <a:r>
              <a:rPr lang="en-GB" sz="1300" dirty="0"/>
              <a:t>GIC corner at the </a:t>
            </a:r>
            <a:r>
              <a:rPr lang="es-ES" sz="1300" dirty="0"/>
              <a:t>UNAM stand</a:t>
            </a:r>
          </a:p>
          <a:p>
            <a:pPr lvl="2" algn="just">
              <a:spcBef>
                <a:spcPts val="600"/>
              </a:spcBef>
            </a:pPr>
            <a:r>
              <a:rPr lang="en-GB" sz="1300" dirty="0"/>
              <a:t>Participation in the Industry Day together with the </a:t>
            </a:r>
            <a:r>
              <a:rPr lang="es-ES" sz="1300" dirty="0"/>
              <a:t>AEM </a:t>
            </a:r>
            <a:r>
              <a:rPr lang="en-GB" sz="1300" dirty="0"/>
              <a:t>on April </a:t>
            </a:r>
            <a:r>
              <a:rPr lang="es-ES" sz="1300" dirty="0"/>
              <a:t>27 </a:t>
            </a:r>
            <a:r>
              <a:rPr lang="en-GB" sz="1300" dirty="0"/>
              <a:t>with</a:t>
            </a:r>
          </a:p>
          <a:p>
            <a:pPr lvl="3" algn="just">
              <a:spcBef>
                <a:spcPts val="600"/>
              </a:spcBef>
            </a:pPr>
            <a:r>
              <a:rPr lang="en-GB" sz="1300" dirty="0"/>
              <a:t>Conference on the GIC and European Space Programmes</a:t>
            </a:r>
          </a:p>
          <a:p>
            <a:pPr lvl="3" algn="just">
              <a:spcBef>
                <a:spcPts val="600"/>
              </a:spcBef>
            </a:pPr>
            <a:r>
              <a:rPr lang="es-ES" sz="1300" dirty="0"/>
              <a:t>Round </a:t>
            </a:r>
            <a:r>
              <a:rPr lang="en-GB" sz="1300" dirty="0"/>
              <a:t>table</a:t>
            </a:r>
            <a:r>
              <a:rPr lang="es-ES" sz="1300" dirty="0"/>
              <a:t> </a:t>
            </a:r>
            <a:r>
              <a:rPr lang="en-GB" sz="1300" dirty="0"/>
              <a:t>on GNSS applied to aviation and drones in Latin America</a:t>
            </a:r>
          </a:p>
          <a:p>
            <a:pPr lvl="3" algn="just">
              <a:spcBef>
                <a:spcPts val="600"/>
              </a:spcBef>
            </a:pPr>
            <a:r>
              <a:rPr lang="es-ES" dirty="0"/>
              <a:t>Industrial workshop </a:t>
            </a:r>
            <a:r>
              <a:rPr lang="en-GB" dirty="0"/>
              <a:t>on geolocation and satellite navigation systems</a:t>
            </a:r>
          </a:p>
          <a:p>
            <a:pPr lvl="1" algn="just">
              <a:spcBef>
                <a:spcPts val="600"/>
              </a:spcBef>
            </a:pPr>
            <a:r>
              <a:rPr lang="en-GB" sz="1300" dirty="0"/>
              <a:t>Hybrid webinar on the Galileo System at the School of Topographic Engineering of the University </a:t>
            </a:r>
            <a:r>
              <a:rPr lang="es-ES" sz="1300" dirty="0"/>
              <a:t>of Costa Rica (30/08/2023)</a:t>
            </a:r>
          </a:p>
          <a:p>
            <a:pPr lvl="1" algn="just">
              <a:spcBef>
                <a:spcPts val="600"/>
              </a:spcBef>
            </a:pPr>
            <a:endParaRPr lang="es-ES" sz="1300" dirty="0" smtClean="0"/>
          </a:p>
          <a:p>
            <a:pPr marL="265113" lvl="2" indent="-265113" algn="just">
              <a:spcBef>
                <a:spcPts val="600"/>
              </a:spcBef>
              <a:buClr>
                <a:srgbClr val="5B6770"/>
              </a:buClr>
            </a:pPr>
            <a:r>
              <a:rPr lang="en-GB" b="1" dirty="0" smtClean="0"/>
              <a:t>Participation </a:t>
            </a:r>
            <a:r>
              <a:rPr lang="en-GB" b="1" dirty="0"/>
              <a:t>T2600: Support to the integration of Galileo in the region’s plans for GNSS (TPZ IB) </a:t>
            </a:r>
            <a:endParaRPr lang="es-ES" b="1" dirty="0"/>
          </a:p>
          <a:p>
            <a:pPr lvl="1" algn="just">
              <a:lnSpc>
                <a:spcPct val="107000"/>
              </a:lnSpc>
              <a:tabLst>
                <a:tab pos="914400" algn="l"/>
              </a:tabLst>
            </a:pPr>
            <a:r>
              <a:rPr lang="en-GB" sz="1300" dirty="0" smtClean="0"/>
              <a:t>First Meeting held between ALCE, AEM and GIC Telespazio </a:t>
            </a:r>
            <a:r>
              <a:rPr lang="es-ES" sz="1300" dirty="0" smtClean="0"/>
              <a:t>Iberica </a:t>
            </a:r>
            <a:r>
              <a:rPr lang="en-GB" sz="1300" dirty="0"/>
              <a:t>will develop this activity, with the local support of the </a:t>
            </a:r>
            <a:r>
              <a:rPr lang="es-ES" sz="1300" dirty="0"/>
              <a:t>AEM</a:t>
            </a:r>
            <a:r>
              <a:rPr lang="en-GB" sz="1300" dirty="0"/>
              <a:t>. </a:t>
            </a:r>
            <a:endParaRPr lang="es-ES" sz="1300" dirty="0"/>
          </a:p>
          <a:p>
            <a:pPr marL="263525" lvl="1" indent="0" algn="just">
              <a:spcBef>
                <a:spcPts val="600"/>
              </a:spcBef>
              <a:buNone/>
            </a:pPr>
            <a:endParaRPr lang="en-GB" sz="1500" b="1" dirty="0"/>
          </a:p>
        </p:txBody>
      </p:sp>
      <p:sp>
        <p:nvSpPr>
          <p:cNvPr id="36" name="Estrella de 5 puntas 24">
            <a:extLst>
              <a:ext uri="{FF2B5EF4-FFF2-40B4-BE49-F238E27FC236}">
                <a16:creationId xmlns:a16="http://schemas.microsoft.com/office/drawing/2014/main" xmlns="" id="{37FBEBF3-D4C6-BB8C-A26C-13BA4F167EE5}"/>
              </a:ext>
            </a:extLst>
          </p:cNvPr>
          <p:cNvSpPr/>
          <p:nvPr/>
        </p:nvSpPr>
        <p:spPr>
          <a:xfrm>
            <a:off x="9953886" y="4765944"/>
            <a:ext cx="216000" cy="216000"/>
          </a:xfrm>
          <a:prstGeom prst="star5">
            <a:avLst>
              <a:gd name="adj" fmla="val 22611"/>
              <a:gd name="hf" fmla="val 105146"/>
              <a:gd name="vf" fmla="val 110557"/>
            </a:avLst>
          </a:prstGeom>
          <a:solidFill>
            <a:srgbClr val="C00000"/>
          </a:solidFill>
          <a:ln w="28575">
            <a:solidFill>
              <a:srgbClr val="C0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pic>
        <p:nvPicPr>
          <p:cNvPr id="48" name="Imagen 29">
            <a:extLst>
              <a:ext uri="{FF2B5EF4-FFF2-40B4-BE49-F238E27FC236}">
                <a16:creationId xmlns:a16="http://schemas.microsoft.com/office/drawing/2014/main" xmlns="" id="{CBCA3644-F8E6-C3A1-92A6-982CAEB69ED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10792785" y="6346025"/>
            <a:ext cx="468000" cy="468000"/>
          </a:xfrm>
          <a:prstGeom prst="rect">
            <a:avLst/>
          </a:prstGeom>
        </p:spPr>
      </p:pic>
      <p:sp>
        <p:nvSpPr>
          <p:cNvPr id="52" name="Rectángulo 14">
            <a:extLst>
              <a:ext uri="{FF2B5EF4-FFF2-40B4-BE49-F238E27FC236}">
                <a16:creationId xmlns:a16="http://schemas.microsoft.com/office/drawing/2014/main" xmlns="" id="{F79DF71E-B683-5D00-EB9D-8912F9FFBEE8}"/>
              </a:ext>
            </a:extLst>
          </p:cNvPr>
          <p:cNvSpPr/>
          <p:nvPr/>
        </p:nvSpPr>
        <p:spPr>
          <a:xfrm>
            <a:off x="9982256" y="6167112"/>
            <a:ext cx="991545" cy="456856"/>
          </a:xfrm>
          <a:prstGeom prst="rect">
            <a:avLst/>
          </a:prstGeom>
          <a:noFill/>
          <a:ln>
            <a:solidFill>
              <a:srgbClr val="C00000"/>
            </a:solidFill>
          </a:ln>
        </p:spPr>
        <p:txBody>
          <a:bodyPr wrap="square">
            <a:spAutoFit/>
          </a:bodyPr>
          <a:lstStyle/>
          <a:p>
            <a:pPr>
              <a:lnSpc>
                <a:spcPct val="115000"/>
              </a:lnSpc>
              <a:spcBef>
                <a:spcPts val="200"/>
              </a:spcBef>
              <a:spcAft>
                <a:spcPts val="0"/>
              </a:spcAft>
            </a:pPr>
            <a:r>
              <a:rPr lang="en-GB" sz="1000" dirty="0">
                <a:solidFill>
                  <a:srgbClr val="C00000"/>
                </a:solidFill>
              </a:rPr>
              <a:t>D2.2 Update</a:t>
            </a:r>
          </a:p>
          <a:p>
            <a:pPr>
              <a:lnSpc>
                <a:spcPct val="115000"/>
              </a:lnSpc>
              <a:spcBef>
                <a:spcPts val="200"/>
              </a:spcBef>
              <a:spcAft>
                <a:spcPts val="0"/>
              </a:spcAft>
            </a:pPr>
            <a:r>
              <a:rPr lang="en-GB" sz="1000" dirty="0">
                <a:solidFill>
                  <a:srgbClr val="C00000"/>
                </a:solidFill>
              </a:rPr>
              <a:t>D2.5 Update</a:t>
            </a:r>
            <a:endParaRPr lang="es-ES" sz="1000" dirty="0">
              <a:solidFill>
                <a:srgbClr val="C00000"/>
              </a:solidFill>
            </a:endParaRPr>
          </a:p>
        </p:txBody>
      </p:sp>
      <p:cxnSp>
        <p:nvCxnSpPr>
          <p:cNvPr id="54" name="Conector recto de flecha 24">
            <a:extLst>
              <a:ext uri="{FF2B5EF4-FFF2-40B4-BE49-F238E27FC236}">
                <a16:creationId xmlns:a16="http://schemas.microsoft.com/office/drawing/2014/main" xmlns="" id="{F50F470A-419B-5557-C407-95A42FFB124D}"/>
              </a:ext>
            </a:extLst>
          </p:cNvPr>
          <p:cNvCxnSpPr>
            <a:cxnSpLocks/>
            <a:stCxn id="36" idx="0"/>
          </p:cNvCxnSpPr>
          <p:nvPr/>
        </p:nvCxnSpPr>
        <p:spPr>
          <a:xfrm>
            <a:off x="10061886" y="4765944"/>
            <a:ext cx="0" cy="1342268"/>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2907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WP3000 - </a:t>
            </a:r>
            <a:r>
              <a:rPr lang="en-US" dirty="0"/>
              <a:t>Facilitate the development of GNSS-related applications (TPZ IT)</a:t>
            </a:r>
            <a:endParaRPr lang="es-ES" dirty="0"/>
          </a:p>
        </p:txBody>
      </p:sp>
      <p:sp>
        <p:nvSpPr>
          <p:cNvPr id="15" name="Marcador de contenido 2"/>
          <p:cNvSpPr txBox="1">
            <a:spLocks/>
          </p:cNvSpPr>
          <p:nvPr/>
        </p:nvSpPr>
        <p:spPr>
          <a:xfrm>
            <a:off x="1199456" y="4181165"/>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T310</a:t>
            </a:r>
            <a:endParaRPr lang="es-ES" sz="1200" dirty="0">
              <a:solidFill>
                <a:schemeClr val="bg1"/>
              </a:solidFill>
            </a:endParaRPr>
          </a:p>
        </p:txBody>
      </p:sp>
      <p:sp>
        <p:nvSpPr>
          <p:cNvPr id="16" name="Marcador de contenido 2"/>
          <p:cNvSpPr txBox="1">
            <a:spLocks/>
          </p:cNvSpPr>
          <p:nvPr/>
        </p:nvSpPr>
        <p:spPr>
          <a:xfrm>
            <a:off x="4050849" y="4449083"/>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T3200</a:t>
            </a:r>
            <a:endParaRPr lang="es-ES" sz="1200" dirty="0">
              <a:solidFill>
                <a:schemeClr val="bg1"/>
              </a:solidFill>
            </a:endParaRPr>
          </a:p>
        </p:txBody>
      </p:sp>
      <p:sp>
        <p:nvSpPr>
          <p:cNvPr id="17" name="Marcador de contenido 2"/>
          <p:cNvSpPr txBox="1">
            <a:spLocks/>
          </p:cNvSpPr>
          <p:nvPr/>
        </p:nvSpPr>
        <p:spPr>
          <a:xfrm>
            <a:off x="8040216" y="4658521"/>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T3300</a:t>
            </a:r>
            <a:endParaRPr lang="es-ES" sz="1200" dirty="0">
              <a:solidFill>
                <a:schemeClr val="bg1"/>
              </a:solidFill>
            </a:endParaRPr>
          </a:p>
        </p:txBody>
      </p:sp>
      <p:sp>
        <p:nvSpPr>
          <p:cNvPr id="30" name="Marcador de contenido 2">
            <a:extLst>
              <a:ext uri="{FF2B5EF4-FFF2-40B4-BE49-F238E27FC236}">
                <a16:creationId xmlns:a16="http://schemas.microsoft.com/office/drawing/2014/main" xmlns="" id="{F8FC9E7D-076D-4A11-8709-D2BCCFC6F50A}"/>
              </a:ext>
            </a:extLst>
          </p:cNvPr>
          <p:cNvSpPr txBox="1">
            <a:spLocks/>
          </p:cNvSpPr>
          <p:nvPr/>
        </p:nvSpPr>
        <p:spPr>
          <a:xfrm>
            <a:off x="1199456" y="4181165"/>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T3100</a:t>
            </a:r>
            <a:endParaRPr lang="es-ES" sz="1200" dirty="0">
              <a:solidFill>
                <a:schemeClr val="bg1"/>
              </a:solidFill>
            </a:endParaRPr>
          </a:p>
        </p:txBody>
      </p:sp>
      <p:sp>
        <p:nvSpPr>
          <p:cNvPr id="32" name="Marcador de contenido 2">
            <a:extLst>
              <a:ext uri="{FF2B5EF4-FFF2-40B4-BE49-F238E27FC236}">
                <a16:creationId xmlns:a16="http://schemas.microsoft.com/office/drawing/2014/main" xmlns="" id="{E70C415D-3233-4ECD-BDD7-16AEC9C94C58}"/>
              </a:ext>
            </a:extLst>
          </p:cNvPr>
          <p:cNvSpPr txBox="1">
            <a:spLocks/>
          </p:cNvSpPr>
          <p:nvPr/>
        </p:nvSpPr>
        <p:spPr>
          <a:xfrm>
            <a:off x="8040216" y="4658521"/>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T3300</a:t>
            </a:r>
            <a:endParaRPr lang="es-ES" sz="1200" dirty="0">
              <a:solidFill>
                <a:schemeClr val="bg1"/>
              </a:solidFill>
            </a:endParaRPr>
          </a:p>
        </p:txBody>
      </p:sp>
      <p:sp>
        <p:nvSpPr>
          <p:cNvPr id="39" name="Marcador de contenido 2">
            <a:extLst>
              <a:ext uri="{FF2B5EF4-FFF2-40B4-BE49-F238E27FC236}">
                <a16:creationId xmlns:a16="http://schemas.microsoft.com/office/drawing/2014/main" xmlns="" id="{0879C3D4-6127-AC65-0865-33D93A46D1EF}"/>
              </a:ext>
            </a:extLst>
          </p:cNvPr>
          <p:cNvSpPr txBox="1">
            <a:spLocks/>
          </p:cNvSpPr>
          <p:nvPr/>
        </p:nvSpPr>
        <p:spPr>
          <a:xfrm>
            <a:off x="365880" y="1388563"/>
            <a:ext cx="11135240" cy="2526031"/>
          </a:xfrm>
          <a:prstGeom prst="rect">
            <a:avLst/>
          </a:prstGeom>
        </p:spPr>
        <p:txBody>
          <a:bodyPr/>
          <a:lstStyle>
            <a:lvl1pPr marL="265113" indent="-265113"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pPr>
            <a:r>
              <a:rPr lang="en-GB" sz="1500" b="1" dirty="0" smtClean="0">
                <a:solidFill>
                  <a:schemeClr val="tx1"/>
                </a:solidFill>
                <a:latin typeface="Arial" pitchFamily="34" charset="0"/>
                <a:ea typeface="ＭＳ Ｐゴシック" pitchFamily="34" charset="-128"/>
              </a:rPr>
              <a:t>T3200</a:t>
            </a:r>
            <a:r>
              <a:rPr lang="en-GB" sz="1500" b="1" dirty="0">
                <a:solidFill>
                  <a:schemeClr val="tx1"/>
                </a:solidFill>
                <a:latin typeface="Arial" pitchFamily="34" charset="0"/>
                <a:ea typeface="ＭＳ Ｐゴシック" pitchFamily="34" charset="-128"/>
              </a:rPr>
              <a:t>: Support New EGNSS Applications development (TPZ </a:t>
            </a:r>
            <a:r>
              <a:rPr lang="en-GB" sz="1500" b="1" dirty="0" err="1">
                <a:solidFill>
                  <a:schemeClr val="tx1"/>
                </a:solidFill>
                <a:latin typeface="Arial" pitchFamily="34" charset="0"/>
                <a:ea typeface="ＭＳ Ｐゴシック" pitchFamily="34" charset="-128"/>
              </a:rPr>
              <a:t>SpA</a:t>
            </a:r>
            <a:r>
              <a:rPr lang="en-GB" sz="1500" b="1" dirty="0">
                <a:solidFill>
                  <a:schemeClr val="tx1"/>
                </a:solidFill>
                <a:latin typeface="Arial" pitchFamily="34" charset="0"/>
                <a:ea typeface="ＭＳ Ｐゴシック" pitchFamily="34" charset="-128"/>
              </a:rPr>
              <a:t>)</a:t>
            </a:r>
          </a:p>
          <a:p>
            <a:pPr lvl="1" algn="just"/>
            <a:r>
              <a:rPr lang="en-GB" sz="1600" dirty="0"/>
              <a:t>The GIC has been working on the technical notes:</a:t>
            </a:r>
            <a:r>
              <a:rPr lang="en-GB" sz="1600" b="1" dirty="0"/>
              <a:t> </a:t>
            </a:r>
          </a:p>
          <a:p>
            <a:pPr lvl="2" algn="just"/>
            <a:r>
              <a:rPr lang="en-GB" sz="1600" dirty="0"/>
              <a:t>Six technical notes, </a:t>
            </a:r>
            <a:r>
              <a:rPr lang="en-GB" sz="1600" b="1" dirty="0"/>
              <a:t>Drones, Agriculture, Road, Geomatics, </a:t>
            </a:r>
            <a:r>
              <a:rPr lang="en-US" sz="1600" b="1" dirty="0"/>
              <a:t>Aviation and emergencies, </a:t>
            </a:r>
            <a:r>
              <a:rPr lang="en-US" sz="1600" dirty="0"/>
              <a:t>are</a:t>
            </a:r>
            <a:r>
              <a:rPr lang="en-US" sz="1600" b="1" dirty="0"/>
              <a:t> completed.</a:t>
            </a:r>
          </a:p>
          <a:p>
            <a:pPr lvl="2" algn="just"/>
            <a:r>
              <a:rPr lang="en-GB" sz="1600" dirty="0"/>
              <a:t>These technical notes are currently under review by the EC.</a:t>
            </a:r>
          </a:p>
          <a:p>
            <a:pPr lvl="2" algn="just"/>
            <a:r>
              <a:rPr lang="en-GB" sz="1600" dirty="0"/>
              <a:t>When approved by the EC, they will be available on the GIC website.</a:t>
            </a:r>
          </a:p>
          <a:p>
            <a:pPr lvl="2" algn="just"/>
            <a:r>
              <a:rPr lang="en-US" sz="1600" b="1" dirty="0"/>
              <a:t>An</a:t>
            </a:r>
            <a:r>
              <a:rPr lang="en-US" sz="1600" b="1" i="1" dirty="0"/>
              <a:t> </a:t>
            </a:r>
            <a:r>
              <a:rPr lang="en-US" sz="1600" b="1" dirty="0"/>
              <a:t>updated of D3.1-Plan for development of GNSS related applications </a:t>
            </a:r>
            <a:r>
              <a:rPr lang="en-US" sz="1600" dirty="0"/>
              <a:t>has been delivered to the EC on </a:t>
            </a:r>
            <a:r>
              <a:rPr lang="en-GB" sz="1600" dirty="0"/>
              <a:t>21</a:t>
            </a:r>
            <a:r>
              <a:rPr lang="en-GB" sz="1600" baseline="30000" dirty="0"/>
              <a:t>st</a:t>
            </a:r>
            <a:r>
              <a:rPr lang="en-GB" sz="1600" dirty="0"/>
              <a:t> July 2023.</a:t>
            </a:r>
          </a:p>
          <a:p>
            <a:pPr marL="536575" lvl="2" indent="0" algn="just">
              <a:buNone/>
            </a:pPr>
            <a:endParaRPr lang="en-GB" sz="1600"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marL="536575" lvl="2" indent="0" algn="just">
              <a:buNone/>
            </a:pPr>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lvl="2" algn="just"/>
            <a:endParaRPr lang="en-GB" sz="1600" b="1" dirty="0"/>
          </a:p>
          <a:p>
            <a:pPr marL="536575" lvl="2" indent="0" algn="just">
              <a:buNone/>
            </a:pPr>
            <a:endParaRPr lang="en-US" sz="1600" b="1" dirty="0"/>
          </a:p>
          <a:p>
            <a:pPr lvl="1" algn="just"/>
            <a:endParaRPr lang="en-US" sz="1600" dirty="0"/>
          </a:p>
          <a:p>
            <a:pPr lvl="1" algn="just"/>
            <a:endParaRPr lang="en-US" sz="1600" dirty="0"/>
          </a:p>
          <a:p>
            <a:pPr lvl="1" algn="just"/>
            <a:endParaRPr lang="en-US" sz="1600" dirty="0"/>
          </a:p>
          <a:p>
            <a:pPr lvl="1" algn="just"/>
            <a:endParaRPr lang="en-US" sz="1600" dirty="0"/>
          </a:p>
          <a:p>
            <a:pPr marL="263525" lvl="1" indent="0" algn="just">
              <a:buNone/>
            </a:pPr>
            <a:endParaRPr lang="en-US" sz="1600" dirty="0"/>
          </a:p>
          <a:p>
            <a:pPr lvl="1" algn="just"/>
            <a:endParaRPr lang="en-US" sz="1600" dirty="0"/>
          </a:p>
          <a:p>
            <a:pPr lvl="1" algn="just"/>
            <a:endParaRPr lang="en-US" sz="1600" dirty="0"/>
          </a:p>
          <a:p>
            <a:pPr marL="263525" lvl="1" indent="0" algn="just">
              <a:buNone/>
            </a:pPr>
            <a:endParaRPr lang="en-US" sz="1600" dirty="0"/>
          </a:p>
          <a:p>
            <a:pPr marL="263525" lvl="1" indent="0" algn="just">
              <a:buNone/>
            </a:pPr>
            <a:endParaRPr lang="en-US" sz="1600" dirty="0"/>
          </a:p>
          <a:p>
            <a:pPr lvl="1" algn="just"/>
            <a:endParaRPr lang="en-GB" sz="1600" dirty="0"/>
          </a:p>
          <a:p>
            <a:pPr marL="263525" lvl="1" indent="0">
              <a:buNone/>
            </a:pPr>
            <a:endParaRPr lang="en-US" sz="1600" dirty="0"/>
          </a:p>
          <a:p>
            <a:pPr marL="263525" lvl="1" indent="0">
              <a:buNone/>
            </a:pPr>
            <a:endParaRPr lang="en-GB" sz="1600" dirty="0"/>
          </a:p>
          <a:p>
            <a:pPr lvl="1"/>
            <a:endParaRPr lang="en-GB" sz="1600" dirty="0"/>
          </a:p>
          <a:p>
            <a:pPr marL="263525" lvl="1" indent="0">
              <a:buFont typeface="Arial" panose="020B0604020202020204" pitchFamily="34" charset="0"/>
              <a:buNone/>
            </a:pPr>
            <a:endParaRPr lang="en-US" sz="1600" dirty="0"/>
          </a:p>
        </p:txBody>
      </p:sp>
      <p:pic>
        <p:nvPicPr>
          <p:cNvPr id="5" name="Picture 4"/>
          <p:cNvPicPr>
            <a:picLocks noChangeAspect="1"/>
          </p:cNvPicPr>
          <p:nvPr/>
        </p:nvPicPr>
        <p:blipFill>
          <a:blip r:embed="rId3"/>
          <a:stretch>
            <a:fillRect/>
          </a:stretch>
        </p:blipFill>
        <p:spPr>
          <a:xfrm>
            <a:off x="1003791" y="3724856"/>
            <a:ext cx="1801072" cy="2526031"/>
          </a:xfrm>
          <a:prstGeom prst="rect">
            <a:avLst/>
          </a:prstGeom>
        </p:spPr>
      </p:pic>
      <p:pic>
        <p:nvPicPr>
          <p:cNvPr id="6" name="Picture 5"/>
          <p:cNvPicPr>
            <a:picLocks noChangeAspect="1"/>
          </p:cNvPicPr>
          <p:nvPr/>
        </p:nvPicPr>
        <p:blipFill>
          <a:blip r:embed="rId4"/>
          <a:stretch>
            <a:fillRect/>
          </a:stretch>
        </p:blipFill>
        <p:spPr>
          <a:xfrm>
            <a:off x="3038387" y="3717032"/>
            <a:ext cx="1763424" cy="2527200"/>
          </a:xfrm>
          <a:prstGeom prst="rect">
            <a:avLst/>
          </a:prstGeom>
        </p:spPr>
      </p:pic>
      <p:pic>
        <p:nvPicPr>
          <p:cNvPr id="11" name="Picture 10"/>
          <p:cNvPicPr>
            <a:picLocks noChangeAspect="1"/>
          </p:cNvPicPr>
          <p:nvPr/>
        </p:nvPicPr>
        <p:blipFill>
          <a:blip r:embed="rId5"/>
          <a:stretch>
            <a:fillRect/>
          </a:stretch>
        </p:blipFill>
        <p:spPr>
          <a:xfrm>
            <a:off x="5128782" y="3717032"/>
            <a:ext cx="1789002" cy="2527200"/>
          </a:xfrm>
          <a:prstGeom prst="rect">
            <a:avLst/>
          </a:prstGeom>
        </p:spPr>
      </p:pic>
      <p:pic>
        <p:nvPicPr>
          <p:cNvPr id="12" name="Picture 11"/>
          <p:cNvPicPr>
            <a:picLocks noChangeAspect="1"/>
          </p:cNvPicPr>
          <p:nvPr/>
        </p:nvPicPr>
        <p:blipFill>
          <a:blip r:embed="rId6"/>
          <a:stretch>
            <a:fillRect/>
          </a:stretch>
        </p:blipFill>
        <p:spPr>
          <a:xfrm>
            <a:off x="7176249" y="3717032"/>
            <a:ext cx="1782578" cy="2527200"/>
          </a:xfrm>
          <a:prstGeom prst="rect">
            <a:avLst/>
          </a:prstGeom>
        </p:spPr>
      </p:pic>
      <p:pic>
        <p:nvPicPr>
          <p:cNvPr id="13" name="Picture 12"/>
          <p:cNvPicPr>
            <a:picLocks noChangeAspect="1"/>
          </p:cNvPicPr>
          <p:nvPr/>
        </p:nvPicPr>
        <p:blipFill>
          <a:blip r:embed="rId7"/>
          <a:stretch>
            <a:fillRect/>
          </a:stretch>
        </p:blipFill>
        <p:spPr>
          <a:xfrm>
            <a:off x="9146792" y="3717032"/>
            <a:ext cx="1782579" cy="2527200"/>
          </a:xfrm>
          <a:prstGeom prst="rect">
            <a:avLst/>
          </a:prstGeom>
        </p:spPr>
      </p:pic>
    </p:spTree>
    <p:extLst>
      <p:ext uri="{BB962C8B-B14F-4D97-AF65-F5344CB8AC3E}">
        <p14:creationId xmlns:p14="http://schemas.microsoft.com/office/powerpoint/2010/main" val="2090238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WP3000 - </a:t>
            </a:r>
            <a:r>
              <a:rPr lang="en-US" dirty="0"/>
              <a:t>Facilitate the development of GNSS-related applications (TPZ IT)</a:t>
            </a:r>
            <a:endParaRPr lang="es-ES" dirty="0"/>
          </a:p>
        </p:txBody>
      </p:sp>
      <p:sp>
        <p:nvSpPr>
          <p:cNvPr id="3" name="Marcador de contenido 2"/>
          <p:cNvSpPr>
            <a:spLocks noGrp="1"/>
          </p:cNvSpPr>
          <p:nvPr>
            <p:ph idx="1"/>
          </p:nvPr>
        </p:nvSpPr>
        <p:spPr>
          <a:xfrm>
            <a:off x="361360" y="1415579"/>
            <a:ext cx="11135240" cy="2365556"/>
          </a:xfrm>
        </p:spPr>
        <p:txBody>
          <a:bodyPr/>
          <a:lstStyle/>
          <a:p>
            <a:pPr algn="just">
              <a:lnSpc>
                <a:spcPct val="107000"/>
              </a:lnSpc>
            </a:pPr>
            <a:r>
              <a:rPr lang="en-GB" sz="1500" b="1" dirty="0">
                <a:solidFill>
                  <a:schemeClr val="tx1"/>
                </a:solidFill>
                <a:latin typeface="Arial" pitchFamily="34" charset="0"/>
                <a:ea typeface="ＭＳ Ｐゴシック" pitchFamily="34" charset="-128"/>
                <a:cs typeface="+mn-cs"/>
              </a:rPr>
              <a:t>T3300: Support Deployment of new GNSS applications (TPZ IB)</a:t>
            </a:r>
          </a:p>
          <a:p>
            <a:pPr lvl="1" algn="just">
              <a:lnSpc>
                <a:spcPct val="107000"/>
              </a:lnSpc>
              <a:spcAft>
                <a:spcPts val="800"/>
              </a:spcAft>
            </a:pPr>
            <a:r>
              <a:rPr lang="es-ES" sz="1600" dirty="0"/>
              <a:t>In </a:t>
            </a:r>
            <a:r>
              <a:rPr lang="en-GB" sz="1600" dirty="0"/>
              <a:t>this period the focus has been on providing support sessions to the three winners of the GalileoGICkathon </a:t>
            </a:r>
            <a:r>
              <a:rPr lang="es-ES" sz="1600" dirty="0"/>
              <a:t>2022.</a:t>
            </a:r>
            <a:endParaRPr lang="en-GB" sz="1600" dirty="0"/>
          </a:p>
          <a:p>
            <a:pPr marL="263525" lvl="1" indent="0">
              <a:buNone/>
            </a:pPr>
            <a:endParaRPr lang="en-GB" sz="1600" dirty="0"/>
          </a:p>
          <a:p>
            <a:pPr marL="263525" lvl="1" indent="0">
              <a:buNone/>
            </a:pPr>
            <a:endParaRPr lang="en-US" sz="1600" dirty="0"/>
          </a:p>
        </p:txBody>
      </p:sp>
      <p:sp>
        <p:nvSpPr>
          <p:cNvPr id="15" name="Marcador de contenido 2"/>
          <p:cNvSpPr txBox="1">
            <a:spLocks/>
          </p:cNvSpPr>
          <p:nvPr/>
        </p:nvSpPr>
        <p:spPr>
          <a:xfrm>
            <a:off x="1199456" y="3717032"/>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T310</a:t>
            </a:r>
            <a:endParaRPr lang="es-ES" sz="1200" dirty="0">
              <a:solidFill>
                <a:schemeClr val="bg1"/>
              </a:solidFill>
            </a:endParaRPr>
          </a:p>
        </p:txBody>
      </p:sp>
      <p:sp>
        <p:nvSpPr>
          <p:cNvPr id="16" name="Marcador de contenido 2"/>
          <p:cNvSpPr txBox="1">
            <a:spLocks/>
          </p:cNvSpPr>
          <p:nvPr/>
        </p:nvSpPr>
        <p:spPr>
          <a:xfrm>
            <a:off x="4050849" y="3984950"/>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T3200</a:t>
            </a:r>
            <a:endParaRPr lang="es-ES" sz="1200" dirty="0">
              <a:solidFill>
                <a:schemeClr val="bg1"/>
              </a:solidFill>
            </a:endParaRPr>
          </a:p>
        </p:txBody>
      </p:sp>
      <p:sp>
        <p:nvSpPr>
          <p:cNvPr id="17" name="Marcador de contenido 2"/>
          <p:cNvSpPr txBox="1">
            <a:spLocks/>
          </p:cNvSpPr>
          <p:nvPr/>
        </p:nvSpPr>
        <p:spPr>
          <a:xfrm>
            <a:off x="8040216" y="4194388"/>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T3300</a:t>
            </a:r>
            <a:endParaRPr lang="es-ES" sz="1200" dirty="0">
              <a:solidFill>
                <a:schemeClr val="bg1"/>
              </a:solidFill>
            </a:endParaRPr>
          </a:p>
        </p:txBody>
      </p:sp>
      <p:graphicFrame>
        <p:nvGraphicFramePr>
          <p:cNvPr id="21" name="Tabla 20">
            <a:extLst>
              <a:ext uri="{FF2B5EF4-FFF2-40B4-BE49-F238E27FC236}">
                <a16:creationId xmlns:a16="http://schemas.microsoft.com/office/drawing/2014/main" xmlns="" id="{4EC8FFEA-6EAA-4D3C-9ED4-C4EB91FC14B8}"/>
              </a:ext>
            </a:extLst>
          </p:cNvPr>
          <p:cNvGraphicFramePr>
            <a:graphicFrameLocks noGrp="1"/>
          </p:cNvGraphicFramePr>
          <p:nvPr>
            <p:extLst>
              <p:ext uri="{D42A27DB-BD31-4B8C-83A1-F6EECF244321}">
                <p14:modId xmlns:p14="http://schemas.microsoft.com/office/powerpoint/2010/main" val="3307128300"/>
              </p:ext>
            </p:extLst>
          </p:nvPr>
        </p:nvGraphicFramePr>
        <p:xfrm>
          <a:off x="194115" y="3901157"/>
          <a:ext cx="11827233" cy="1008000"/>
        </p:xfrm>
        <a:graphic>
          <a:graphicData uri="http://schemas.openxmlformats.org/drawingml/2006/table">
            <a:tbl>
              <a:tblPr>
                <a:tableStyleId>{5C22544A-7EE6-4342-B048-85BDC9FD1C3A}</a:tableStyleId>
              </a:tblPr>
              <a:tblGrid>
                <a:gridCol w="324034">
                  <a:extLst>
                    <a:ext uri="{9D8B030D-6E8A-4147-A177-3AD203B41FA5}">
                      <a16:colId xmlns:a16="http://schemas.microsoft.com/office/drawing/2014/main" xmlns="" val="3846405407"/>
                    </a:ext>
                  </a:extLst>
                </a:gridCol>
                <a:gridCol w="324034">
                  <a:extLst>
                    <a:ext uri="{9D8B030D-6E8A-4147-A177-3AD203B41FA5}">
                      <a16:colId xmlns:a16="http://schemas.microsoft.com/office/drawing/2014/main" xmlns="" val="2191034114"/>
                    </a:ext>
                  </a:extLst>
                </a:gridCol>
                <a:gridCol w="324034">
                  <a:extLst>
                    <a:ext uri="{9D8B030D-6E8A-4147-A177-3AD203B41FA5}">
                      <a16:colId xmlns:a16="http://schemas.microsoft.com/office/drawing/2014/main" xmlns="" val="2497385617"/>
                    </a:ext>
                  </a:extLst>
                </a:gridCol>
                <a:gridCol w="324034">
                  <a:extLst>
                    <a:ext uri="{9D8B030D-6E8A-4147-A177-3AD203B41FA5}">
                      <a16:colId xmlns:a16="http://schemas.microsoft.com/office/drawing/2014/main" xmlns="" val="4293677321"/>
                    </a:ext>
                  </a:extLst>
                </a:gridCol>
                <a:gridCol w="324034">
                  <a:extLst>
                    <a:ext uri="{9D8B030D-6E8A-4147-A177-3AD203B41FA5}">
                      <a16:colId xmlns:a16="http://schemas.microsoft.com/office/drawing/2014/main" xmlns="" val="2265667176"/>
                    </a:ext>
                  </a:extLst>
                </a:gridCol>
                <a:gridCol w="324034">
                  <a:extLst>
                    <a:ext uri="{9D8B030D-6E8A-4147-A177-3AD203B41FA5}">
                      <a16:colId xmlns:a16="http://schemas.microsoft.com/office/drawing/2014/main" xmlns="" val="3071281328"/>
                    </a:ext>
                  </a:extLst>
                </a:gridCol>
                <a:gridCol w="324034">
                  <a:extLst>
                    <a:ext uri="{9D8B030D-6E8A-4147-A177-3AD203B41FA5}">
                      <a16:colId xmlns:a16="http://schemas.microsoft.com/office/drawing/2014/main" xmlns="" val="1176377725"/>
                    </a:ext>
                  </a:extLst>
                </a:gridCol>
                <a:gridCol w="324034">
                  <a:extLst>
                    <a:ext uri="{9D8B030D-6E8A-4147-A177-3AD203B41FA5}">
                      <a16:colId xmlns:a16="http://schemas.microsoft.com/office/drawing/2014/main" xmlns="" val="3047547324"/>
                    </a:ext>
                  </a:extLst>
                </a:gridCol>
                <a:gridCol w="324034">
                  <a:extLst>
                    <a:ext uri="{9D8B030D-6E8A-4147-A177-3AD203B41FA5}">
                      <a16:colId xmlns:a16="http://schemas.microsoft.com/office/drawing/2014/main" xmlns="" val="2449492771"/>
                    </a:ext>
                  </a:extLst>
                </a:gridCol>
                <a:gridCol w="324034">
                  <a:extLst>
                    <a:ext uri="{9D8B030D-6E8A-4147-A177-3AD203B41FA5}">
                      <a16:colId xmlns:a16="http://schemas.microsoft.com/office/drawing/2014/main" xmlns="" val="2912836154"/>
                    </a:ext>
                  </a:extLst>
                </a:gridCol>
                <a:gridCol w="324034">
                  <a:extLst>
                    <a:ext uri="{9D8B030D-6E8A-4147-A177-3AD203B41FA5}">
                      <a16:colId xmlns:a16="http://schemas.microsoft.com/office/drawing/2014/main" xmlns="" val="3135772981"/>
                    </a:ext>
                  </a:extLst>
                </a:gridCol>
                <a:gridCol w="324034">
                  <a:extLst>
                    <a:ext uri="{9D8B030D-6E8A-4147-A177-3AD203B41FA5}">
                      <a16:colId xmlns:a16="http://schemas.microsoft.com/office/drawing/2014/main" xmlns="" val="1802809736"/>
                    </a:ext>
                  </a:extLst>
                </a:gridCol>
                <a:gridCol w="378037">
                  <a:extLst>
                    <a:ext uri="{9D8B030D-6E8A-4147-A177-3AD203B41FA5}">
                      <a16:colId xmlns:a16="http://schemas.microsoft.com/office/drawing/2014/main" xmlns="" val="3274869444"/>
                    </a:ext>
                  </a:extLst>
                </a:gridCol>
                <a:gridCol w="324034">
                  <a:extLst>
                    <a:ext uri="{9D8B030D-6E8A-4147-A177-3AD203B41FA5}">
                      <a16:colId xmlns:a16="http://schemas.microsoft.com/office/drawing/2014/main" xmlns="" val="3914159442"/>
                    </a:ext>
                  </a:extLst>
                </a:gridCol>
                <a:gridCol w="324034">
                  <a:extLst>
                    <a:ext uri="{9D8B030D-6E8A-4147-A177-3AD203B41FA5}">
                      <a16:colId xmlns:a16="http://schemas.microsoft.com/office/drawing/2014/main" xmlns="" val="309718905"/>
                    </a:ext>
                  </a:extLst>
                </a:gridCol>
                <a:gridCol w="324034">
                  <a:extLst>
                    <a:ext uri="{9D8B030D-6E8A-4147-A177-3AD203B41FA5}">
                      <a16:colId xmlns:a16="http://schemas.microsoft.com/office/drawing/2014/main" xmlns="" val="3237078994"/>
                    </a:ext>
                  </a:extLst>
                </a:gridCol>
                <a:gridCol w="324034">
                  <a:extLst>
                    <a:ext uri="{9D8B030D-6E8A-4147-A177-3AD203B41FA5}">
                      <a16:colId xmlns:a16="http://schemas.microsoft.com/office/drawing/2014/main" xmlns="" val="2658071101"/>
                    </a:ext>
                  </a:extLst>
                </a:gridCol>
                <a:gridCol w="324034">
                  <a:extLst>
                    <a:ext uri="{9D8B030D-6E8A-4147-A177-3AD203B41FA5}">
                      <a16:colId xmlns:a16="http://schemas.microsoft.com/office/drawing/2014/main" xmlns="" val="3006631317"/>
                    </a:ext>
                  </a:extLst>
                </a:gridCol>
                <a:gridCol w="324034">
                  <a:extLst>
                    <a:ext uri="{9D8B030D-6E8A-4147-A177-3AD203B41FA5}">
                      <a16:colId xmlns:a16="http://schemas.microsoft.com/office/drawing/2014/main" xmlns="" val="104129342"/>
                    </a:ext>
                  </a:extLst>
                </a:gridCol>
                <a:gridCol w="324034">
                  <a:extLst>
                    <a:ext uri="{9D8B030D-6E8A-4147-A177-3AD203B41FA5}">
                      <a16:colId xmlns:a16="http://schemas.microsoft.com/office/drawing/2014/main" xmlns="" val="2088867665"/>
                    </a:ext>
                  </a:extLst>
                </a:gridCol>
                <a:gridCol w="324034">
                  <a:extLst>
                    <a:ext uri="{9D8B030D-6E8A-4147-A177-3AD203B41FA5}">
                      <a16:colId xmlns:a16="http://schemas.microsoft.com/office/drawing/2014/main" xmlns="" val="3222145916"/>
                    </a:ext>
                  </a:extLst>
                </a:gridCol>
                <a:gridCol w="324034">
                  <a:extLst>
                    <a:ext uri="{9D8B030D-6E8A-4147-A177-3AD203B41FA5}">
                      <a16:colId xmlns:a16="http://schemas.microsoft.com/office/drawing/2014/main" xmlns="" val="779350278"/>
                    </a:ext>
                  </a:extLst>
                </a:gridCol>
                <a:gridCol w="324034">
                  <a:extLst>
                    <a:ext uri="{9D8B030D-6E8A-4147-A177-3AD203B41FA5}">
                      <a16:colId xmlns:a16="http://schemas.microsoft.com/office/drawing/2014/main" xmlns="" val="1634820926"/>
                    </a:ext>
                  </a:extLst>
                </a:gridCol>
                <a:gridCol w="378037">
                  <a:extLst>
                    <a:ext uri="{9D8B030D-6E8A-4147-A177-3AD203B41FA5}">
                      <a16:colId xmlns:a16="http://schemas.microsoft.com/office/drawing/2014/main" xmlns="" val="4040508912"/>
                    </a:ext>
                  </a:extLst>
                </a:gridCol>
                <a:gridCol w="324034">
                  <a:extLst>
                    <a:ext uri="{9D8B030D-6E8A-4147-A177-3AD203B41FA5}">
                      <a16:colId xmlns:a16="http://schemas.microsoft.com/office/drawing/2014/main" xmlns="" val="1671699792"/>
                    </a:ext>
                  </a:extLst>
                </a:gridCol>
                <a:gridCol w="324034">
                  <a:extLst>
                    <a:ext uri="{9D8B030D-6E8A-4147-A177-3AD203B41FA5}">
                      <a16:colId xmlns:a16="http://schemas.microsoft.com/office/drawing/2014/main" xmlns="" val="4047549859"/>
                    </a:ext>
                  </a:extLst>
                </a:gridCol>
                <a:gridCol w="324034">
                  <a:extLst>
                    <a:ext uri="{9D8B030D-6E8A-4147-A177-3AD203B41FA5}">
                      <a16:colId xmlns:a16="http://schemas.microsoft.com/office/drawing/2014/main" xmlns="" val="2472214483"/>
                    </a:ext>
                  </a:extLst>
                </a:gridCol>
                <a:gridCol w="324034">
                  <a:extLst>
                    <a:ext uri="{9D8B030D-6E8A-4147-A177-3AD203B41FA5}">
                      <a16:colId xmlns:a16="http://schemas.microsoft.com/office/drawing/2014/main" xmlns="" val="1394822079"/>
                    </a:ext>
                  </a:extLst>
                </a:gridCol>
                <a:gridCol w="324034">
                  <a:extLst>
                    <a:ext uri="{9D8B030D-6E8A-4147-A177-3AD203B41FA5}">
                      <a16:colId xmlns:a16="http://schemas.microsoft.com/office/drawing/2014/main" xmlns="" val="2611191686"/>
                    </a:ext>
                  </a:extLst>
                </a:gridCol>
                <a:gridCol w="324034">
                  <a:extLst>
                    <a:ext uri="{9D8B030D-6E8A-4147-A177-3AD203B41FA5}">
                      <a16:colId xmlns:a16="http://schemas.microsoft.com/office/drawing/2014/main" xmlns="" val="1268928064"/>
                    </a:ext>
                  </a:extLst>
                </a:gridCol>
                <a:gridCol w="324034">
                  <a:extLst>
                    <a:ext uri="{9D8B030D-6E8A-4147-A177-3AD203B41FA5}">
                      <a16:colId xmlns:a16="http://schemas.microsoft.com/office/drawing/2014/main" xmlns="" val="3866014928"/>
                    </a:ext>
                  </a:extLst>
                </a:gridCol>
                <a:gridCol w="324034">
                  <a:extLst>
                    <a:ext uri="{9D8B030D-6E8A-4147-A177-3AD203B41FA5}">
                      <a16:colId xmlns:a16="http://schemas.microsoft.com/office/drawing/2014/main" xmlns="" val="2566468682"/>
                    </a:ext>
                  </a:extLst>
                </a:gridCol>
                <a:gridCol w="324034">
                  <a:extLst>
                    <a:ext uri="{9D8B030D-6E8A-4147-A177-3AD203B41FA5}">
                      <a16:colId xmlns:a16="http://schemas.microsoft.com/office/drawing/2014/main" xmlns="" val="160704843"/>
                    </a:ext>
                  </a:extLst>
                </a:gridCol>
                <a:gridCol w="324034">
                  <a:extLst>
                    <a:ext uri="{9D8B030D-6E8A-4147-A177-3AD203B41FA5}">
                      <a16:colId xmlns:a16="http://schemas.microsoft.com/office/drawing/2014/main" xmlns="" val="2254382195"/>
                    </a:ext>
                  </a:extLst>
                </a:gridCol>
                <a:gridCol w="324034">
                  <a:extLst>
                    <a:ext uri="{9D8B030D-6E8A-4147-A177-3AD203B41FA5}">
                      <a16:colId xmlns:a16="http://schemas.microsoft.com/office/drawing/2014/main" xmlns="" val="1345872154"/>
                    </a:ext>
                  </a:extLst>
                </a:gridCol>
                <a:gridCol w="378037">
                  <a:extLst>
                    <a:ext uri="{9D8B030D-6E8A-4147-A177-3AD203B41FA5}">
                      <a16:colId xmlns:a16="http://schemas.microsoft.com/office/drawing/2014/main" xmlns="" val="2750420726"/>
                    </a:ext>
                  </a:extLst>
                </a:gridCol>
              </a:tblGrid>
              <a:tr h="252000">
                <a:tc>
                  <a:txBody>
                    <a:bodyPr/>
                    <a:lstStyle/>
                    <a:p>
                      <a:pPr algn="ctr" fontAlgn="t"/>
                      <a:r>
                        <a:rPr lang="es-ES" sz="1200" b="1" u="none" strike="noStrike" dirty="0">
                          <a:effectLst/>
                        </a:rPr>
                        <a:t>m1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m19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m29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b="1" u="none" strike="noStrike" dirty="0">
                          <a:effectLst/>
                        </a:rPr>
                        <a:t>m36</a:t>
                      </a:r>
                      <a:endParaRPr lang="es-ES"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2509885582"/>
                  </a:ext>
                </a:extLst>
              </a:tr>
              <a:tr h="252000">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2112091058"/>
                  </a:ext>
                </a:extLst>
              </a:tr>
              <a:tr h="252000">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2569099588"/>
                  </a:ext>
                </a:extLst>
              </a:tr>
              <a:tr h="252000">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E9E8EB"/>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extLst>
                  <a:ext uri="{0D108BD9-81ED-4DB2-BD59-A6C34878D82A}">
                    <a16:rowId xmlns:a16="http://schemas.microsoft.com/office/drawing/2014/main" xmlns="" val="3566644342"/>
                  </a:ext>
                </a:extLst>
              </a:tr>
            </a:tbl>
          </a:graphicData>
        </a:graphic>
      </p:graphicFrame>
      <p:sp>
        <p:nvSpPr>
          <p:cNvPr id="22" name="Rectángulo 21">
            <a:extLst>
              <a:ext uri="{FF2B5EF4-FFF2-40B4-BE49-F238E27FC236}">
                <a16:creationId xmlns:a16="http://schemas.microsoft.com/office/drawing/2014/main" xmlns="" id="{F260E1C6-9A5B-4B93-B302-259276549A12}"/>
              </a:ext>
            </a:extLst>
          </p:cNvPr>
          <p:cNvSpPr/>
          <p:nvPr/>
        </p:nvSpPr>
        <p:spPr>
          <a:xfrm>
            <a:off x="548692" y="5047233"/>
            <a:ext cx="3024336" cy="1063881"/>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300" dirty="0">
                <a:solidFill>
                  <a:srgbClr val="C00000"/>
                </a:solidFill>
              </a:rPr>
              <a:t>Table of Contents</a:t>
            </a:r>
          </a:p>
          <a:p>
            <a:pPr>
              <a:lnSpc>
                <a:spcPct val="115000"/>
              </a:lnSpc>
              <a:spcBef>
                <a:spcPts val="200"/>
              </a:spcBef>
              <a:spcAft>
                <a:spcPts val="200"/>
              </a:spcAft>
            </a:pPr>
            <a:r>
              <a:rPr lang="en-GB" sz="1300" dirty="0">
                <a:solidFill>
                  <a:srgbClr val="C00000"/>
                </a:solidFill>
              </a:rPr>
              <a:t>D3.1 Plan for development of GNSS-related application and services in Mexico and in the region</a:t>
            </a:r>
            <a:endParaRPr lang="es-ES" sz="1300" dirty="0">
              <a:solidFill>
                <a:srgbClr val="C00000"/>
              </a:solidFill>
            </a:endParaRPr>
          </a:p>
        </p:txBody>
      </p:sp>
      <p:cxnSp>
        <p:nvCxnSpPr>
          <p:cNvPr id="23" name="Conector recto de flecha 22">
            <a:extLst>
              <a:ext uri="{FF2B5EF4-FFF2-40B4-BE49-F238E27FC236}">
                <a16:creationId xmlns:a16="http://schemas.microsoft.com/office/drawing/2014/main" xmlns="" id="{30AC088F-9DAC-4E62-A29E-10AE3CAA5A4E}"/>
              </a:ext>
            </a:extLst>
          </p:cNvPr>
          <p:cNvCxnSpPr>
            <a:cxnSpLocks/>
          </p:cNvCxnSpPr>
          <p:nvPr/>
        </p:nvCxnSpPr>
        <p:spPr>
          <a:xfrm flipH="1">
            <a:off x="2135560" y="4194388"/>
            <a:ext cx="1743" cy="775819"/>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4" name="Conector recto de flecha 23">
            <a:extLst>
              <a:ext uri="{FF2B5EF4-FFF2-40B4-BE49-F238E27FC236}">
                <a16:creationId xmlns:a16="http://schemas.microsoft.com/office/drawing/2014/main" xmlns="" id="{009FDA7D-C05D-43B3-AA86-A1522BB98745}"/>
              </a:ext>
            </a:extLst>
          </p:cNvPr>
          <p:cNvCxnSpPr>
            <a:cxnSpLocks/>
          </p:cNvCxnSpPr>
          <p:nvPr/>
        </p:nvCxnSpPr>
        <p:spPr>
          <a:xfrm flipH="1">
            <a:off x="4074467" y="4136330"/>
            <a:ext cx="5310" cy="772827"/>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5" name="Conector recto de flecha 24">
            <a:extLst>
              <a:ext uri="{FF2B5EF4-FFF2-40B4-BE49-F238E27FC236}">
                <a16:creationId xmlns:a16="http://schemas.microsoft.com/office/drawing/2014/main" xmlns="" id="{7675580A-3CCB-4BCB-80C8-AEBA45405437}"/>
              </a:ext>
            </a:extLst>
          </p:cNvPr>
          <p:cNvCxnSpPr>
            <a:cxnSpLocks/>
          </p:cNvCxnSpPr>
          <p:nvPr/>
        </p:nvCxnSpPr>
        <p:spPr>
          <a:xfrm>
            <a:off x="8078317" y="4136330"/>
            <a:ext cx="1" cy="869748"/>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6" name="Conector recto de flecha 25">
            <a:extLst>
              <a:ext uri="{FF2B5EF4-FFF2-40B4-BE49-F238E27FC236}">
                <a16:creationId xmlns:a16="http://schemas.microsoft.com/office/drawing/2014/main" xmlns="" id="{30750AB1-5921-4085-87B2-57BA1A559531}"/>
              </a:ext>
            </a:extLst>
          </p:cNvPr>
          <p:cNvCxnSpPr>
            <a:cxnSpLocks/>
          </p:cNvCxnSpPr>
          <p:nvPr/>
        </p:nvCxnSpPr>
        <p:spPr>
          <a:xfrm>
            <a:off x="11640616" y="4136330"/>
            <a:ext cx="0" cy="869748"/>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7" name="Rectángulo 26">
            <a:extLst>
              <a:ext uri="{FF2B5EF4-FFF2-40B4-BE49-F238E27FC236}">
                <a16:creationId xmlns:a16="http://schemas.microsoft.com/office/drawing/2014/main" xmlns="" id="{C97E0A9D-7F7E-450C-924B-7A5128C78E1E}"/>
              </a:ext>
            </a:extLst>
          </p:cNvPr>
          <p:cNvSpPr/>
          <p:nvPr/>
        </p:nvSpPr>
        <p:spPr>
          <a:xfrm>
            <a:off x="3664620" y="4921767"/>
            <a:ext cx="1547590" cy="322396"/>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300" dirty="0">
                <a:solidFill>
                  <a:srgbClr val="C00000"/>
                </a:solidFill>
              </a:rPr>
              <a:t>D3.1 First version</a:t>
            </a:r>
            <a:endParaRPr lang="es-ES" sz="1300" dirty="0">
              <a:solidFill>
                <a:srgbClr val="C00000"/>
              </a:solidFill>
            </a:endParaRPr>
          </a:p>
        </p:txBody>
      </p:sp>
      <p:sp>
        <p:nvSpPr>
          <p:cNvPr id="28" name="Rectángulo 27">
            <a:extLst>
              <a:ext uri="{FF2B5EF4-FFF2-40B4-BE49-F238E27FC236}">
                <a16:creationId xmlns:a16="http://schemas.microsoft.com/office/drawing/2014/main" xmlns="" id="{71E7FD7F-F0E7-4C46-AE53-F352C535AE1D}"/>
              </a:ext>
            </a:extLst>
          </p:cNvPr>
          <p:cNvSpPr/>
          <p:nvPr/>
        </p:nvSpPr>
        <p:spPr>
          <a:xfrm>
            <a:off x="7680176" y="5052909"/>
            <a:ext cx="1291714" cy="322396"/>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300" dirty="0">
                <a:solidFill>
                  <a:srgbClr val="C00000"/>
                </a:solidFill>
              </a:rPr>
              <a:t>D3.1 Update</a:t>
            </a:r>
            <a:endParaRPr lang="es-ES" sz="1300" dirty="0">
              <a:solidFill>
                <a:srgbClr val="C00000"/>
              </a:solidFill>
            </a:endParaRPr>
          </a:p>
        </p:txBody>
      </p:sp>
      <p:sp>
        <p:nvSpPr>
          <p:cNvPr id="29" name="Rectángulo 28">
            <a:extLst>
              <a:ext uri="{FF2B5EF4-FFF2-40B4-BE49-F238E27FC236}">
                <a16:creationId xmlns:a16="http://schemas.microsoft.com/office/drawing/2014/main" xmlns="" id="{E2277CD2-3764-45AF-B588-E8A8328AA5A2}"/>
              </a:ext>
            </a:extLst>
          </p:cNvPr>
          <p:cNvSpPr/>
          <p:nvPr/>
        </p:nvSpPr>
        <p:spPr>
          <a:xfrm>
            <a:off x="10703998" y="5045600"/>
            <a:ext cx="1291714" cy="322396"/>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300" dirty="0">
                <a:solidFill>
                  <a:srgbClr val="C00000"/>
                </a:solidFill>
              </a:rPr>
              <a:t>D3.1 Update</a:t>
            </a:r>
            <a:endParaRPr lang="es-ES" sz="1300" dirty="0">
              <a:solidFill>
                <a:srgbClr val="C00000"/>
              </a:solidFill>
            </a:endParaRPr>
          </a:p>
        </p:txBody>
      </p:sp>
      <p:sp>
        <p:nvSpPr>
          <p:cNvPr id="30" name="Marcador de contenido 2">
            <a:extLst>
              <a:ext uri="{FF2B5EF4-FFF2-40B4-BE49-F238E27FC236}">
                <a16:creationId xmlns:a16="http://schemas.microsoft.com/office/drawing/2014/main" xmlns="" id="{F8FC9E7D-076D-4A11-8709-D2BCCFC6F50A}"/>
              </a:ext>
            </a:extLst>
          </p:cNvPr>
          <p:cNvSpPr txBox="1">
            <a:spLocks/>
          </p:cNvSpPr>
          <p:nvPr/>
        </p:nvSpPr>
        <p:spPr>
          <a:xfrm>
            <a:off x="1207910" y="4136330"/>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T3100</a:t>
            </a:r>
            <a:endParaRPr lang="es-ES" sz="1200" dirty="0">
              <a:solidFill>
                <a:schemeClr val="bg1"/>
              </a:solidFill>
            </a:endParaRPr>
          </a:p>
        </p:txBody>
      </p:sp>
      <p:sp>
        <p:nvSpPr>
          <p:cNvPr id="31" name="Marcador de contenido 2">
            <a:extLst>
              <a:ext uri="{FF2B5EF4-FFF2-40B4-BE49-F238E27FC236}">
                <a16:creationId xmlns:a16="http://schemas.microsoft.com/office/drawing/2014/main" xmlns="" id="{3B96B83E-C0DF-4251-A51F-D73B3DDD768E}"/>
              </a:ext>
            </a:extLst>
          </p:cNvPr>
          <p:cNvSpPr txBox="1">
            <a:spLocks/>
          </p:cNvSpPr>
          <p:nvPr/>
        </p:nvSpPr>
        <p:spPr>
          <a:xfrm>
            <a:off x="4074467" y="4380052"/>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T3200</a:t>
            </a:r>
            <a:endParaRPr lang="es-ES" sz="1200" dirty="0">
              <a:solidFill>
                <a:schemeClr val="bg1"/>
              </a:solidFill>
            </a:endParaRPr>
          </a:p>
        </p:txBody>
      </p:sp>
      <p:sp>
        <p:nvSpPr>
          <p:cNvPr id="32" name="Marcador de contenido 2">
            <a:extLst>
              <a:ext uri="{FF2B5EF4-FFF2-40B4-BE49-F238E27FC236}">
                <a16:creationId xmlns:a16="http://schemas.microsoft.com/office/drawing/2014/main" xmlns="" id="{E70C415D-3233-4ECD-BDD7-16AEC9C94C58}"/>
              </a:ext>
            </a:extLst>
          </p:cNvPr>
          <p:cNvSpPr txBox="1">
            <a:spLocks/>
          </p:cNvSpPr>
          <p:nvPr/>
        </p:nvSpPr>
        <p:spPr>
          <a:xfrm>
            <a:off x="8078317" y="4628169"/>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T3300</a:t>
            </a:r>
            <a:endParaRPr lang="es-ES" sz="1200" dirty="0">
              <a:solidFill>
                <a:schemeClr val="bg1"/>
              </a:solidFill>
            </a:endParaRPr>
          </a:p>
        </p:txBody>
      </p:sp>
      <p:pic>
        <p:nvPicPr>
          <p:cNvPr id="33" name="Imagen 32">
            <a:extLst>
              <a:ext uri="{FF2B5EF4-FFF2-40B4-BE49-F238E27FC236}">
                <a16:creationId xmlns:a16="http://schemas.microsoft.com/office/drawing/2014/main" xmlns="" id="{D35561B4-7346-407F-BB48-CC51CA392D7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3273868" y="5784627"/>
            <a:ext cx="468000" cy="468000"/>
          </a:xfrm>
          <a:prstGeom prst="rect">
            <a:avLst/>
          </a:prstGeom>
        </p:spPr>
      </p:pic>
      <p:cxnSp>
        <p:nvCxnSpPr>
          <p:cNvPr id="35" name="Conector recto de flecha 34">
            <a:extLst>
              <a:ext uri="{FF2B5EF4-FFF2-40B4-BE49-F238E27FC236}">
                <a16:creationId xmlns:a16="http://schemas.microsoft.com/office/drawing/2014/main" xmlns="" id="{4EEA4E84-430E-4964-A85C-3DF2C9E16A51}"/>
              </a:ext>
            </a:extLst>
          </p:cNvPr>
          <p:cNvCxnSpPr>
            <a:cxnSpLocks/>
          </p:cNvCxnSpPr>
          <p:nvPr/>
        </p:nvCxnSpPr>
        <p:spPr>
          <a:xfrm>
            <a:off x="5438480" y="4044814"/>
            <a:ext cx="0" cy="1413452"/>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37" name="Rectángulo 36">
            <a:extLst>
              <a:ext uri="{FF2B5EF4-FFF2-40B4-BE49-F238E27FC236}">
                <a16:creationId xmlns:a16="http://schemas.microsoft.com/office/drawing/2014/main" xmlns="" id="{D92709BF-2639-4768-B491-AB8BC824D8BC}"/>
              </a:ext>
            </a:extLst>
          </p:cNvPr>
          <p:cNvSpPr/>
          <p:nvPr/>
        </p:nvSpPr>
        <p:spPr>
          <a:xfrm>
            <a:off x="4530006" y="5467965"/>
            <a:ext cx="1547590" cy="322396"/>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300" dirty="0">
                <a:solidFill>
                  <a:srgbClr val="C00000"/>
                </a:solidFill>
              </a:rPr>
              <a:t>D3.1 First version</a:t>
            </a:r>
            <a:endParaRPr lang="es-ES" sz="1300" dirty="0">
              <a:solidFill>
                <a:srgbClr val="C00000"/>
              </a:solidFill>
            </a:endParaRPr>
          </a:p>
        </p:txBody>
      </p:sp>
      <p:pic>
        <p:nvPicPr>
          <p:cNvPr id="7" name="Imagen 6">
            <a:extLst>
              <a:ext uri="{FF2B5EF4-FFF2-40B4-BE49-F238E27FC236}">
                <a16:creationId xmlns:a16="http://schemas.microsoft.com/office/drawing/2014/main" xmlns="" id="{B800DC86-64A2-4809-A98A-3844757099D0}"/>
              </a:ext>
            </a:extLst>
          </p:cNvPr>
          <p:cNvPicPr>
            <a:picLocks noChangeAspect="1"/>
          </p:cNvPicPr>
          <p:nvPr/>
        </p:nvPicPr>
        <p:blipFill>
          <a:blip r:embed="rId5"/>
          <a:stretch>
            <a:fillRect/>
          </a:stretch>
        </p:blipFill>
        <p:spPr>
          <a:xfrm>
            <a:off x="5087777" y="4807296"/>
            <a:ext cx="432049" cy="426289"/>
          </a:xfrm>
          <a:prstGeom prst="rect">
            <a:avLst/>
          </a:prstGeom>
        </p:spPr>
      </p:pic>
      <p:pic>
        <p:nvPicPr>
          <p:cNvPr id="36" name="Imagen 35">
            <a:extLst>
              <a:ext uri="{FF2B5EF4-FFF2-40B4-BE49-F238E27FC236}">
                <a16:creationId xmlns:a16="http://schemas.microsoft.com/office/drawing/2014/main" xmlns="" id="{41450383-4D78-1518-3DBE-3332B896747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5928980" y="5579173"/>
            <a:ext cx="468000" cy="468000"/>
          </a:xfrm>
          <a:prstGeom prst="rect">
            <a:avLst/>
          </a:prstGeom>
        </p:spPr>
      </p:pic>
      <p:sp>
        <p:nvSpPr>
          <p:cNvPr id="38" name="Rectángulo 37">
            <a:extLst>
              <a:ext uri="{FF2B5EF4-FFF2-40B4-BE49-F238E27FC236}">
                <a16:creationId xmlns:a16="http://schemas.microsoft.com/office/drawing/2014/main" xmlns="" id="{5EE4F9EE-E59F-38A0-D412-A30E6848DBE6}"/>
              </a:ext>
            </a:extLst>
          </p:cNvPr>
          <p:cNvSpPr/>
          <p:nvPr/>
        </p:nvSpPr>
        <p:spPr>
          <a:xfrm>
            <a:off x="5610048" y="4974022"/>
            <a:ext cx="1187136" cy="302840"/>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300" dirty="0">
                <a:solidFill>
                  <a:srgbClr val="C00000"/>
                </a:solidFill>
              </a:rPr>
              <a:t>D3.1 Update</a:t>
            </a:r>
            <a:endParaRPr lang="es-ES" sz="1300" dirty="0">
              <a:solidFill>
                <a:srgbClr val="C00000"/>
              </a:solidFill>
            </a:endParaRPr>
          </a:p>
        </p:txBody>
      </p:sp>
      <p:pic>
        <p:nvPicPr>
          <p:cNvPr id="39" name="Imagen 38">
            <a:extLst>
              <a:ext uri="{FF2B5EF4-FFF2-40B4-BE49-F238E27FC236}">
                <a16:creationId xmlns:a16="http://schemas.microsoft.com/office/drawing/2014/main" xmlns="" id="{015909AB-34C6-8650-4130-6EB9BE8680B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6594411" y="5244163"/>
            <a:ext cx="468000" cy="468000"/>
          </a:xfrm>
          <a:prstGeom prst="rect">
            <a:avLst/>
          </a:prstGeom>
        </p:spPr>
      </p:pic>
      <p:cxnSp>
        <p:nvCxnSpPr>
          <p:cNvPr id="41" name="Conector recto de flecha 40">
            <a:extLst>
              <a:ext uri="{FF2B5EF4-FFF2-40B4-BE49-F238E27FC236}">
                <a16:creationId xmlns:a16="http://schemas.microsoft.com/office/drawing/2014/main" xmlns="" id="{99853800-7A74-C91C-CDF9-5D85C0AC26C5}"/>
              </a:ext>
            </a:extLst>
          </p:cNvPr>
          <p:cNvCxnSpPr>
            <a:cxnSpLocks/>
          </p:cNvCxnSpPr>
          <p:nvPr/>
        </p:nvCxnSpPr>
        <p:spPr>
          <a:xfrm>
            <a:off x="6077596" y="4194388"/>
            <a:ext cx="0" cy="775819"/>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40" name="Estrella de 5 puntas 24">
            <a:extLst>
              <a:ext uri="{FF2B5EF4-FFF2-40B4-BE49-F238E27FC236}">
                <a16:creationId xmlns:a16="http://schemas.microsoft.com/office/drawing/2014/main" xmlns="" id="{B486CC04-A858-B1D7-01DB-59869A645236}"/>
              </a:ext>
            </a:extLst>
          </p:cNvPr>
          <p:cNvSpPr/>
          <p:nvPr/>
        </p:nvSpPr>
        <p:spPr>
          <a:xfrm>
            <a:off x="9915415" y="4125500"/>
            <a:ext cx="216000" cy="216000"/>
          </a:xfrm>
          <a:prstGeom prst="star5">
            <a:avLst/>
          </a:prstGeom>
          <a:solidFill>
            <a:srgbClr val="C00000"/>
          </a:solidFill>
          <a:ln w="28575">
            <a:solidFill>
              <a:srgbClr val="C0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pic>
        <p:nvPicPr>
          <p:cNvPr id="34" name="Imagen 33">
            <a:extLst>
              <a:ext uri="{FF2B5EF4-FFF2-40B4-BE49-F238E27FC236}">
                <a16:creationId xmlns:a16="http://schemas.microsoft.com/office/drawing/2014/main" xmlns="" id="{7F86448C-C295-D9F4-87F7-98E04B6208C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8630979" y="5276862"/>
            <a:ext cx="468000" cy="468000"/>
          </a:xfrm>
          <a:prstGeom prst="rect">
            <a:avLst/>
          </a:prstGeom>
        </p:spPr>
      </p:pic>
      <p:cxnSp>
        <p:nvCxnSpPr>
          <p:cNvPr id="43" name="Conector recto de flecha 42">
            <a:extLst>
              <a:ext uri="{FF2B5EF4-FFF2-40B4-BE49-F238E27FC236}">
                <a16:creationId xmlns:a16="http://schemas.microsoft.com/office/drawing/2014/main" xmlns="" id="{CC50CEE4-4F65-4105-5EA5-2FCEB7F81868}"/>
              </a:ext>
            </a:extLst>
          </p:cNvPr>
          <p:cNvCxnSpPr>
            <a:cxnSpLocks/>
          </p:cNvCxnSpPr>
          <p:nvPr/>
        </p:nvCxnSpPr>
        <p:spPr>
          <a:xfrm>
            <a:off x="10023415" y="4150692"/>
            <a:ext cx="0" cy="932273"/>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45" name="Rectángulo 44">
            <a:extLst>
              <a:ext uri="{FF2B5EF4-FFF2-40B4-BE49-F238E27FC236}">
                <a16:creationId xmlns:a16="http://schemas.microsoft.com/office/drawing/2014/main" xmlns="" id="{DBFCB825-D2DA-4031-215B-A2DBF040B7AB}"/>
              </a:ext>
            </a:extLst>
          </p:cNvPr>
          <p:cNvSpPr/>
          <p:nvPr/>
        </p:nvSpPr>
        <p:spPr>
          <a:xfrm>
            <a:off x="9223548" y="5155767"/>
            <a:ext cx="1291714" cy="322396"/>
          </a:xfrm>
          <a:prstGeom prst="rect">
            <a:avLst/>
          </a:prstGeom>
          <a:ln>
            <a:solidFill>
              <a:srgbClr val="C00000"/>
            </a:solidFill>
          </a:ln>
        </p:spPr>
        <p:txBody>
          <a:bodyPr wrap="square">
            <a:spAutoFit/>
          </a:bodyPr>
          <a:lstStyle/>
          <a:p>
            <a:pPr>
              <a:lnSpc>
                <a:spcPct val="115000"/>
              </a:lnSpc>
              <a:spcBef>
                <a:spcPts val="200"/>
              </a:spcBef>
              <a:spcAft>
                <a:spcPts val="200"/>
              </a:spcAft>
            </a:pPr>
            <a:r>
              <a:rPr lang="en-GB" sz="1300" dirty="0">
                <a:solidFill>
                  <a:srgbClr val="C00000"/>
                </a:solidFill>
              </a:rPr>
              <a:t>D3.1 Update</a:t>
            </a:r>
            <a:endParaRPr lang="es-ES" sz="1300" dirty="0">
              <a:solidFill>
                <a:srgbClr val="C00000"/>
              </a:solidFill>
            </a:endParaRPr>
          </a:p>
        </p:txBody>
      </p:sp>
      <p:pic>
        <p:nvPicPr>
          <p:cNvPr id="46" name="Imagen 45">
            <a:extLst>
              <a:ext uri="{FF2B5EF4-FFF2-40B4-BE49-F238E27FC236}">
                <a16:creationId xmlns:a16="http://schemas.microsoft.com/office/drawing/2014/main" xmlns="" id="{F6B810C2-445D-DAB5-7AA7-48D6CB5D2FA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10131320" y="5395163"/>
            <a:ext cx="468000" cy="468000"/>
          </a:xfrm>
          <a:prstGeom prst="rect">
            <a:avLst/>
          </a:prstGeom>
        </p:spPr>
      </p:pic>
      <p:pic>
        <p:nvPicPr>
          <p:cNvPr id="8" name="Imagen 7">
            <a:extLst>
              <a:ext uri="{FF2B5EF4-FFF2-40B4-BE49-F238E27FC236}">
                <a16:creationId xmlns:a16="http://schemas.microsoft.com/office/drawing/2014/main" xmlns="" id="{124545A0-1DD4-C9D5-0ECD-66D04EEE9C82}"/>
              </a:ext>
            </a:extLst>
          </p:cNvPr>
          <p:cNvPicPr>
            <a:picLocks noChangeAspect="1"/>
          </p:cNvPicPr>
          <p:nvPr/>
        </p:nvPicPr>
        <p:blipFill>
          <a:blip r:embed="rId6"/>
          <a:stretch>
            <a:fillRect/>
          </a:stretch>
        </p:blipFill>
        <p:spPr>
          <a:xfrm>
            <a:off x="3035389" y="2071525"/>
            <a:ext cx="5743550" cy="1408141"/>
          </a:xfrm>
          <a:prstGeom prst="rect">
            <a:avLst/>
          </a:prstGeom>
        </p:spPr>
      </p:pic>
    </p:spTree>
    <p:extLst>
      <p:ext uri="{BB962C8B-B14F-4D97-AF65-F5344CB8AC3E}">
        <p14:creationId xmlns:p14="http://schemas.microsoft.com/office/powerpoint/2010/main" val="87997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5"/>
          </p:nvPr>
        </p:nvSpPr>
        <p:spPr>
          <a:xfrm>
            <a:off x="491561" y="1411137"/>
            <a:ext cx="5748455" cy="3530031"/>
          </a:xfrm>
        </p:spPr>
        <p:txBody>
          <a:bodyPr>
            <a:normAutofit/>
          </a:bodyPr>
          <a:lstStyle/>
          <a:p>
            <a:r>
              <a:rPr lang="en-GB" sz="1600" b="1" dirty="0"/>
              <a:t>T4100: Cooperation between Universities from Mexico to provide high-level education including PhD</a:t>
            </a:r>
          </a:p>
          <a:p>
            <a:pPr marL="0" indent="0">
              <a:buNone/>
            </a:pPr>
            <a:endParaRPr lang="en-GB" sz="1600" b="1" dirty="0"/>
          </a:p>
          <a:p>
            <a:pPr lvl="1" algn="just"/>
            <a:r>
              <a:rPr lang="en-GB" sz="1600" dirty="0"/>
              <a:t>Thanks to the promotion and awareness raising of the European satellite system Galileo among the students of the UNAM due to the delivery of the GNSS course</a:t>
            </a:r>
            <a:r>
              <a:rPr lang="en-GB" sz="1600" b="1" dirty="0"/>
              <a:t>, 4 students </a:t>
            </a:r>
            <a:r>
              <a:rPr lang="en-GB" sz="1600" dirty="0"/>
              <a:t>that were searching for a </a:t>
            </a:r>
            <a:r>
              <a:rPr lang="en-GB" sz="1600" b="1" dirty="0"/>
              <a:t>thesis topic </a:t>
            </a:r>
            <a:r>
              <a:rPr lang="en-GB" sz="1600" dirty="0"/>
              <a:t>have decided to work on </a:t>
            </a:r>
            <a:r>
              <a:rPr lang="en-GB" sz="1600" b="1" dirty="0"/>
              <a:t>GNSS technology and applications related topics</a:t>
            </a:r>
            <a:r>
              <a:rPr lang="en-GB" sz="1600" dirty="0"/>
              <a:t>. Three of them are undergraduates and one is a Master’s student.</a:t>
            </a:r>
          </a:p>
          <a:p>
            <a:pPr marL="263525" lvl="1" indent="0" algn="just">
              <a:buNone/>
            </a:pPr>
            <a:endParaRPr lang="en-US" dirty="0"/>
          </a:p>
          <a:p>
            <a:pPr marL="263525" lvl="1" indent="0">
              <a:buNone/>
            </a:pPr>
            <a:endParaRPr lang="en-US" dirty="0"/>
          </a:p>
        </p:txBody>
      </p:sp>
      <p:sp>
        <p:nvSpPr>
          <p:cNvPr id="2" name="Título 1"/>
          <p:cNvSpPr>
            <a:spLocks noGrp="1"/>
          </p:cNvSpPr>
          <p:nvPr>
            <p:ph type="title"/>
          </p:nvPr>
        </p:nvSpPr>
        <p:spPr>
          <a:xfrm>
            <a:off x="361360" y="764704"/>
            <a:ext cx="11015229" cy="504057"/>
          </a:xfrm>
        </p:spPr>
        <p:txBody>
          <a:bodyPr>
            <a:normAutofit/>
          </a:bodyPr>
          <a:lstStyle/>
          <a:p>
            <a:r>
              <a:rPr lang="es-ES" dirty="0"/>
              <a:t>WP4000 - </a:t>
            </a:r>
            <a:r>
              <a:rPr lang="en-US" dirty="0"/>
              <a:t>Education and training on GNSS-related issues (UPM)</a:t>
            </a:r>
            <a:endParaRPr lang="es-ES" dirty="0"/>
          </a:p>
        </p:txBody>
      </p:sp>
      <p:pic>
        <p:nvPicPr>
          <p:cNvPr id="11" name="Imagen 10">
            <a:extLst>
              <a:ext uri="{FF2B5EF4-FFF2-40B4-BE49-F238E27FC236}">
                <a16:creationId xmlns:a16="http://schemas.microsoft.com/office/drawing/2014/main" xmlns="" id="{04F4DEE5-31D0-43B6-7E9E-5EBC39E365F7}"/>
              </a:ext>
            </a:extLst>
          </p:cNvPr>
          <p:cNvPicPr>
            <a:picLocks noChangeAspect="1"/>
          </p:cNvPicPr>
          <p:nvPr/>
        </p:nvPicPr>
        <p:blipFill>
          <a:blip r:embed="rId3"/>
          <a:stretch>
            <a:fillRect/>
          </a:stretch>
        </p:blipFill>
        <p:spPr>
          <a:xfrm>
            <a:off x="6456040" y="1446913"/>
            <a:ext cx="4282676" cy="4680521"/>
          </a:xfrm>
          <a:prstGeom prst="rect">
            <a:avLst/>
          </a:prstGeom>
          <a:noFill/>
        </p:spPr>
      </p:pic>
      <p:sp>
        <p:nvSpPr>
          <p:cNvPr id="23" name="Text Placeholder 4">
            <a:extLst>
              <a:ext uri="{FF2B5EF4-FFF2-40B4-BE49-F238E27FC236}">
                <a16:creationId xmlns:a16="http://schemas.microsoft.com/office/drawing/2014/main" xmlns="" id="{8623B597-CA3D-B8F3-652A-ABCA27844350}"/>
              </a:ext>
            </a:extLst>
          </p:cNvPr>
          <p:cNvSpPr>
            <a:spLocks noGrp="1"/>
          </p:cNvSpPr>
          <p:nvPr>
            <p:ph type="body" idx="12"/>
          </p:nvPr>
        </p:nvSpPr>
        <p:spPr>
          <a:xfrm>
            <a:off x="4655840" y="6305587"/>
            <a:ext cx="6720747" cy="354347"/>
          </a:xfrm>
        </p:spPr>
        <p:txBody>
          <a:bodyPr/>
          <a:lstStyle/>
          <a:p>
            <a:endParaRPr lang="en-US"/>
          </a:p>
        </p:txBody>
      </p:sp>
    </p:spTree>
    <p:extLst>
      <p:ext uri="{BB962C8B-B14F-4D97-AF65-F5344CB8AC3E}">
        <p14:creationId xmlns:p14="http://schemas.microsoft.com/office/powerpoint/2010/main" val="693549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WP4000 - </a:t>
            </a:r>
            <a:r>
              <a:rPr lang="en-US" dirty="0"/>
              <a:t>Education and training on GNSS-related issues (UPM)</a:t>
            </a:r>
            <a:endParaRPr lang="es-ES" dirty="0"/>
          </a:p>
        </p:txBody>
      </p:sp>
      <p:sp>
        <p:nvSpPr>
          <p:cNvPr id="3" name="Marcador de contenido 2"/>
          <p:cNvSpPr>
            <a:spLocks noGrp="1"/>
          </p:cNvSpPr>
          <p:nvPr>
            <p:ph idx="1"/>
          </p:nvPr>
        </p:nvSpPr>
        <p:spPr>
          <a:xfrm>
            <a:off x="361360" y="1415579"/>
            <a:ext cx="11135240" cy="5109765"/>
          </a:xfrm>
        </p:spPr>
        <p:txBody>
          <a:bodyPr/>
          <a:lstStyle/>
          <a:p>
            <a:pPr algn="just"/>
            <a:r>
              <a:rPr lang="en-GB" sz="1500" b="1" dirty="0"/>
              <a:t>T4200: Provision of courses and organisation of training seminars in the field of GNSS technology and applications</a:t>
            </a:r>
          </a:p>
          <a:p>
            <a:pPr marL="0" indent="0" algn="just">
              <a:buNone/>
            </a:pPr>
            <a:endParaRPr lang="en-GB" sz="1500" b="1" dirty="0"/>
          </a:p>
          <a:p>
            <a:pPr lvl="1" algn="just"/>
            <a:r>
              <a:rPr lang="en-GB" sz="1500" dirty="0"/>
              <a:t>The GIC team </a:t>
            </a:r>
            <a:r>
              <a:rPr lang="es-ES" sz="1500" dirty="0"/>
              <a:t>has </a:t>
            </a:r>
            <a:r>
              <a:rPr lang="en-GB" sz="1500" dirty="0" smtClean="0"/>
              <a:t>edited the recordings of the 5 sessions of the </a:t>
            </a:r>
            <a:r>
              <a:rPr lang="en-GB" sz="1500" b="1" dirty="0" smtClean="0"/>
              <a:t>course on GNSS </a:t>
            </a:r>
            <a:r>
              <a:rPr lang="en-GB" sz="1500" dirty="0" smtClean="0"/>
              <a:t>that was given at UNAM as part of its inter-semester course programme, from 1 to 7 February 2023, so that it can be offered as an online GNSS course. Once the course was reviewed by the EC, it was </a:t>
            </a:r>
            <a:r>
              <a:rPr lang="en-GB" sz="1500" b="1" dirty="0" smtClean="0"/>
              <a:t>published on the GIC website </a:t>
            </a:r>
            <a:r>
              <a:rPr lang="en-GB" sz="1500" dirty="0"/>
              <a:t>i</a:t>
            </a:r>
            <a:r>
              <a:rPr lang="en-GB" sz="1500" dirty="0" smtClean="0"/>
              <a:t>n July 2023</a:t>
            </a:r>
            <a:r>
              <a:rPr lang="es-ES" sz="1500" dirty="0" smtClean="0"/>
              <a:t>.</a:t>
            </a:r>
          </a:p>
          <a:p>
            <a:pPr lvl="2" algn="just"/>
            <a:r>
              <a:rPr lang="en-GB" sz="1600" dirty="0"/>
              <a:t>The most popular module is #7 </a:t>
            </a:r>
            <a:r>
              <a:rPr lang="en-GB" sz="1600" dirty="0" smtClean="0"/>
              <a:t>(Orbits </a:t>
            </a:r>
            <a:r>
              <a:rPr lang="en-GB" sz="1600" dirty="0"/>
              <a:t>and ephemeris) seen by 66 people in a month and a half, closely followed by module #1 (Introduction to GNSS) seen by 60 people in the same </a:t>
            </a:r>
            <a:r>
              <a:rPr lang="en-GB" sz="1600" dirty="0" smtClean="0"/>
              <a:t>time frame.</a:t>
            </a:r>
            <a:endParaRPr lang="es-ES" sz="1500" dirty="0"/>
          </a:p>
          <a:p>
            <a:pPr marL="263525" lvl="1" indent="0" algn="just">
              <a:buNone/>
            </a:pPr>
            <a:endParaRPr lang="es-ES" sz="1500" dirty="0"/>
          </a:p>
          <a:p>
            <a:pPr marL="263525" lvl="1" indent="0" algn="just">
              <a:buNone/>
            </a:pPr>
            <a:endParaRPr lang="es-ES" sz="1500" dirty="0"/>
          </a:p>
          <a:p>
            <a:pPr marL="263525" lvl="1" indent="0">
              <a:buNone/>
            </a:pPr>
            <a:endParaRPr lang="en-US" sz="1600" dirty="0"/>
          </a:p>
          <a:p>
            <a:pPr marL="263525" lvl="1" indent="0">
              <a:buNone/>
            </a:pPr>
            <a:endParaRPr lang="en-US" sz="1600" dirty="0"/>
          </a:p>
        </p:txBody>
      </p:sp>
      <p:pic>
        <p:nvPicPr>
          <p:cNvPr id="7" name="Imagen 6">
            <a:extLst>
              <a:ext uri="{FF2B5EF4-FFF2-40B4-BE49-F238E27FC236}">
                <a16:creationId xmlns:a16="http://schemas.microsoft.com/office/drawing/2014/main" xmlns="" id="{AC19CCDF-FBBD-0293-EF74-5EC251FAA6B5}"/>
              </a:ext>
            </a:extLst>
          </p:cNvPr>
          <p:cNvPicPr>
            <a:picLocks noChangeAspect="1"/>
          </p:cNvPicPr>
          <p:nvPr/>
        </p:nvPicPr>
        <p:blipFill>
          <a:blip r:embed="rId3"/>
          <a:stretch>
            <a:fillRect/>
          </a:stretch>
        </p:blipFill>
        <p:spPr>
          <a:xfrm>
            <a:off x="479376" y="3535006"/>
            <a:ext cx="5544616" cy="3152537"/>
          </a:xfrm>
          <a:prstGeom prst="rect">
            <a:avLst/>
          </a:prstGeom>
        </p:spPr>
      </p:pic>
      <p:pic>
        <p:nvPicPr>
          <p:cNvPr id="9" name="Imagen 8">
            <a:extLst>
              <a:ext uri="{FF2B5EF4-FFF2-40B4-BE49-F238E27FC236}">
                <a16:creationId xmlns:a16="http://schemas.microsoft.com/office/drawing/2014/main" xmlns="" id="{09527A67-E577-F15B-13AA-A484F35C402D}"/>
              </a:ext>
            </a:extLst>
          </p:cNvPr>
          <p:cNvPicPr>
            <a:picLocks noChangeAspect="1"/>
          </p:cNvPicPr>
          <p:nvPr/>
        </p:nvPicPr>
        <p:blipFill>
          <a:blip r:embed="rId4"/>
          <a:stretch>
            <a:fillRect/>
          </a:stretch>
        </p:blipFill>
        <p:spPr>
          <a:xfrm>
            <a:off x="6164125" y="4221088"/>
            <a:ext cx="5193240" cy="2576334"/>
          </a:xfrm>
          <a:prstGeom prst="rect">
            <a:avLst/>
          </a:prstGeom>
        </p:spPr>
      </p:pic>
    </p:spTree>
    <p:extLst>
      <p:ext uri="{BB962C8B-B14F-4D97-AF65-F5344CB8AC3E}">
        <p14:creationId xmlns:p14="http://schemas.microsoft.com/office/powerpoint/2010/main" val="487667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61360" y="579725"/>
            <a:ext cx="11927328" cy="504056"/>
          </a:xfrm>
        </p:spPr>
        <p:txBody>
          <a:bodyPr/>
          <a:lstStyle/>
          <a:p>
            <a:r>
              <a:rPr lang="es-ES" sz="2350" dirty="0"/>
              <a:t>WP5000 - </a:t>
            </a:r>
            <a:r>
              <a:rPr lang="en-US" sz="2350" dirty="0"/>
              <a:t>Industrial collaborations between Latam and European partners (TPZ IB)</a:t>
            </a:r>
            <a:endParaRPr lang="es-ES" sz="2350" dirty="0"/>
          </a:p>
        </p:txBody>
      </p:sp>
      <p:sp>
        <p:nvSpPr>
          <p:cNvPr id="4" name="Marcador de texto 3"/>
          <p:cNvSpPr>
            <a:spLocks noGrp="1"/>
          </p:cNvSpPr>
          <p:nvPr>
            <p:ph type="body" idx="11"/>
          </p:nvPr>
        </p:nvSpPr>
        <p:spPr>
          <a:xfrm>
            <a:off x="4608512" y="5395829"/>
            <a:ext cx="6720747" cy="354347"/>
          </a:xfrm>
        </p:spPr>
        <p:txBody>
          <a:bodyPr/>
          <a:lstStyle/>
          <a:p>
            <a:endParaRPr lang="es-ES" dirty="0"/>
          </a:p>
        </p:txBody>
      </p:sp>
      <p:graphicFrame>
        <p:nvGraphicFramePr>
          <p:cNvPr id="7" name="Tabla 6">
            <a:extLst>
              <a:ext uri="{FF2B5EF4-FFF2-40B4-BE49-F238E27FC236}">
                <a16:creationId xmlns:a16="http://schemas.microsoft.com/office/drawing/2014/main" xmlns="" id="{50E4BE8B-B2B4-4FFE-92AC-DC95CDBCCD4E}"/>
              </a:ext>
            </a:extLst>
          </p:cNvPr>
          <p:cNvGraphicFramePr>
            <a:graphicFrameLocks noGrp="1"/>
          </p:cNvGraphicFramePr>
          <p:nvPr>
            <p:extLst>
              <p:ext uri="{D42A27DB-BD31-4B8C-83A1-F6EECF244321}">
                <p14:modId xmlns:p14="http://schemas.microsoft.com/office/powerpoint/2010/main" val="2007654582"/>
              </p:ext>
            </p:extLst>
          </p:nvPr>
        </p:nvGraphicFramePr>
        <p:xfrm>
          <a:off x="162268" y="4789071"/>
          <a:ext cx="11827233" cy="1265142"/>
        </p:xfrm>
        <a:graphic>
          <a:graphicData uri="http://schemas.openxmlformats.org/drawingml/2006/table">
            <a:tbl>
              <a:tblPr>
                <a:tableStyleId>{5C22544A-7EE6-4342-B048-85BDC9FD1C3A}</a:tableStyleId>
              </a:tblPr>
              <a:tblGrid>
                <a:gridCol w="324034">
                  <a:extLst>
                    <a:ext uri="{9D8B030D-6E8A-4147-A177-3AD203B41FA5}">
                      <a16:colId xmlns:a16="http://schemas.microsoft.com/office/drawing/2014/main" xmlns="" val="3846405407"/>
                    </a:ext>
                  </a:extLst>
                </a:gridCol>
                <a:gridCol w="324034">
                  <a:extLst>
                    <a:ext uri="{9D8B030D-6E8A-4147-A177-3AD203B41FA5}">
                      <a16:colId xmlns:a16="http://schemas.microsoft.com/office/drawing/2014/main" xmlns="" val="2191034114"/>
                    </a:ext>
                  </a:extLst>
                </a:gridCol>
                <a:gridCol w="324034">
                  <a:extLst>
                    <a:ext uri="{9D8B030D-6E8A-4147-A177-3AD203B41FA5}">
                      <a16:colId xmlns:a16="http://schemas.microsoft.com/office/drawing/2014/main" xmlns="" val="2497385617"/>
                    </a:ext>
                  </a:extLst>
                </a:gridCol>
                <a:gridCol w="324034">
                  <a:extLst>
                    <a:ext uri="{9D8B030D-6E8A-4147-A177-3AD203B41FA5}">
                      <a16:colId xmlns:a16="http://schemas.microsoft.com/office/drawing/2014/main" xmlns="" val="4293677321"/>
                    </a:ext>
                  </a:extLst>
                </a:gridCol>
                <a:gridCol w="324034">
                  <a:extLst>
                    <a:ext uri="{9D8B030D-6E8A-4147-A177-3AD203B41FA5}">
                      <a16:colId xmlns:a16="http://schemas.microsoft.com/office/drawing/2014/main" xmlns="" val="2265667176"/>
                    </a:ext>
                  </a:extLst>
                </a:gridCol>
                <a:gridCol w="324034">
                  <a:extLst>
                    <a:ext uri="{9D8B030D-6E8A-4147-A177-3AD203B41FA5}">
                      <a16:colId xmlns:a16="http://schemas.microsoft.com/office/drawing/2014/main" xmlns="" val="3071281328"/>
                    </a:ext>
                  </a:extLst>
                </a:gridCol>
                <a:gridCol w="324034">
                  <a:extLst>
                    <a:ext uri="{9D8B030D-6E8A-4147-A177-3AD203B41FA5}">
                      <a16:colId xmlns:a16="http://schemas.microsoft.com/office/drawing/2014/main" xmlns="" val="1176377725"/>
                    </a:ext>
                  </a:extLst>
                </a:gridCol>
                <a:gridCol w="324034">
                  <a:extLst>
                    <a:ext uri="{9D8B030D-6E8A-4147-A177-3AD203B41FA5}">
                      <a16:colId xmlns:a16="http://schemas.microsoft.com/office/drawing/2014/main" xmlns="" val="3047547324"/>
                    </a:ext>
                  </a:extLst>
                </a:gridCol>
                <a:gridCol w="324034">
                  <a:extLst>
                    <a:ext uri="{9D8B030D-6E8A-4147-A177-3AD203B41FA5}">
                      <a16:colId xmlns:a16="http://schemas.microsoft.com/office/drawing/2014/main" xmlns="" val="2449492771"/>
                    </a:ext>
                  </a:extLst>
                </a:gridCol>
                <a:gridCol w="324034">
                  <a:extLst>
                    <a:ext uri="{9D8B030D-6E8A-4147-A177-3AD203B41FA5}">
                      <a16:colId xmlns:a16="http://schemas.microsoft.com/office/drawing/2014/main" xmlns="" val="2912836154"/>
                    </a:ext>
                  </a:extLst>
                </a:gridCol>
                <a:gridCol w="324034">
                  <a:extLst>
                    <a:ext uri="{9D8B030D-6E8A-4147-A177-3AD203B41FA5}">
                      <a16:colId xmlns:a16="http://schemas.microsoft.com/office/drawing/2014/main" xmlns="" val="3135772981"/>
                    </a:ext>
                  </a:extLst>
                </a:gridCol>
                <a:gridCol w="324034">
                  <a:extLst>
                    <a:ext uri="{9D8B030D-6E8A-4147-A177-3AD203B41FA5}">
                      <a16:colId xmlns:a16="http://schemas.microsoft.com/office/drawing/2014/main" xmlns="" val="1802809736"/>
                    </a:ext>
                  </a:extLst>
                </a:gridCol>
                <a:gridCol w="378037">
                  <a:extLst>
                    <a:ext uri="{9D8B030D-6E8A-4147-A177-3AD203B41FA5}">
                      <a16:colId xmlns:a16="http://schemas.microsoft.com/office/drawing/2014/main" xmlns="" val="3274869444"/>
                    </a:ext>
                  </a:extLst>
                </a:gridCol>
                <a:gridCol w="324034">
                  <a:extLst>
                    <a:ext uri="{9D8B030D-6E8A-4147-A177-3AD203B41FA5}">
                      <a16:colId xmlns:a16="http://schemas.microsoft.com/office/drawing/2014/main" xmlns="" val="3914159442"/>
                    </a:ext>
                  </a:extLst>
                </a:gridCol>
                <a:gridCol w="324034">
                  <a:extLst>
                    <a:ext uri="{9D8B030D-6E8A-4147-A177-3AD203B41FA5}">
                      <a16:colId xmlns:a16="http://schemas.microsoft.com/office/drawing/2014/main" xmlns="" val="309718905"/>
                    </a:ext>
                  </a:extLst>
                </a:gridCol>
                <a:gridCol w="324034">
                  <a:extLst>
                    <a:ext uri="{9D8B030D-6E8A-4147-A177-3AD203B41FA5}">
                      <a16:colId xmlns:a16="http://schemas.microsoft.com/office/drawing/2014/main" xmlns="" val="3237078994"/>
                    </a:ext>
                  </a:extLst>
                </a:gridCol>
                <a:gridCol w="324034">
                  <a:extLst>
                    <a:ext uri="{9D8B030D-6E8A-4147-A177-3AD203B41FA5}">
                      <a16:colId xmlns:a16="http://schemas.microsoft.com/office/drawing/2014/main" xmlns="" val="2658071101"/>
                    </a:ext>
                  </a:extLst>
                </a:gridCol>
                <a:gridCol w="324034">
                  <a:extLst>
                    <a:ext uri="{9D8B030D-6E8A-4147-A177-3AD203B41FA5}">
                      <a16:colId xmlns:a16="http://schemas.microsoft.com/office/drawing/2014/main" xmlns="" val="3006631317"/>
                    </a:ext>
                  </a:extLst>
                </a:gridCol>
                <a:gridCol w="324034">
                  <a:extLst>
                    <a:ext uri="{9D8B030D-6E8A-4147-A177-3AD203B41FA5}">
                      <a16:colId xmlns:a16="http://schemas.microsoft.com/office/drawing/2014/main" xmlns="" val="104129342"/>
                    </a:ext>
                  </a:extLst>
                </a:gridCol>
                <a:gridCol w="324034">
                  <a:extLst>
                    <a:ext uri="{9D8B030D-6E8A-4147-A177-3AD203B41FA5}">
                      <a16:colId xmlns:a16="http://schemas.microsoft.com/office/drawing/2014/main" xmlns="" val="2088867665"/>
                    </a:ext>
                  </a:extLst>
                </a:gridCol>
                <a:gridCol w="324034">
                  <a:extLst>
                    <a:ext uri="{9D8B030D-6E8A-4147-A177-3AD203B41FA5}">
                      <a16:colId xmlns:a16="http://schemas.microsoft.com/office/drawing/2014/main" xmlns="" val="3222145916"/>
                    </a:ext>
                  </a:extLst>
                </a:gridCol>
                <a:gridCol w="324034">
                  <a:extLst>
                    <a:ext uri="{9D8B030D-6E8A-4147-A177-3AD203B41FA5}">
                      <a16:colId xmlns:a16="http://schemas.microsoft.com/office/drawing/2014/main" xmlns="" val="779350278"/>
                    </a:ext>
                  </a:extLst>
                </a:gridCol>
                <a:gridCol w="324034">
                  <a:extLst>
                    <a:ext uri="{9D8B030D-6E8A-4147-A177-3AD203B41FA5}">
                      <a16:colId xmlns:a16="http://schemas.microsoft.com/office/drawing/2014/main" xmlns="" val="1634820926"/>
                    </a:ext>
                  </a:extLst>
                </a:gridCol>
                <a:gridCol w="378037">
                  <a:extLst>
                    <a:ext uri="{9D8B030D-6E8A-4147-A177-3AD203B41FA5}">
                      <a16:colId xmlns:a16="http://schemas.microsoft.com/office/drawing/2014/main" xmlns="" val="4040508912"/>
                    </a:ext>
                  </a:extLst>
                </a:gridCol>
                <a:gridCol w="324034">
                  <a:extLst>
                    <a:ext uri="{9D8B030D-6E8A-4147-A177-3AD203B41FA5}">
                      <a16:colId xmlns:a16="http://schemas.microsoft.com/office/drawing/2014/main" xmlns="" val="1671699792"/>
                    </a:ext>
                  </a:extLst>
                </a:gridCol>
                <a:gridCol w="324034">
                  <a:extLst>
                    <a:ext uri="{9D8B030D-6E8A-4147-A177-3AD203B41FA5}">
                      <a16:colId xmlns:a16="http://schemas.microsoft.com/office/drawing/2014/main" xmlns="" val="4047549859"/>
                    </a:ext>
                  </a:extLst>
                </a:gridCol>
                <a:gridCol w="324034">
                  <a:extLst>
                    <a:ext uri="{9D8B030D-6E8A-4147-A177-3AD203B41FA5}">
                      <a16:colId xmlns:a16="http://schemas.microsoft.com/office/drawing/2014/main" xmlns="" val="2472214483"/>
                    </a:ext>
                  </a:extLst>
                </a:gridCol>
                <a:gridCol w="324034">
                  <a:extLst>
                    <a:ext uri="{9D8B030D-6E8A-4147-A177-3AD203B41FA5}">
                      <a16:colId xmlns:a16="http://schemas.microsoft.com/office/drawing/2014/main" xmlns="" val="1394822079"/>
                    </a:ext>
                  </a:extLst>
                </a:gridCol>
                <a:gridCol w="324034">
                  <a:extLst>
                    <a:ext uri="{9D8B030D-6E8A-4147-A177-3AD203B41FA5}">
                      <a16:colId xmlns:a16="http://schemas.microsoft.com/office/drawing/2014/main" xmlns="" val="2611191686"/>
                    </a:ext>
                  </a:extLst>
                </a:gridCol>
                <a:gridCol w="324034">
                  <a:extLst>
                    <a:ext uri="{9D8B030D-6E8A-4147-A177-3AD203B41FA5}">
                      <a16:colId xmlns:a16="http://schemas.microsoft.com/office/drawing/2014/main" xmlns="" val="1268928064"/>
                    </a:ext>
                  </a:extLst>
                </a:gridCol>
                <a:gridCol w="324034">
                  <a:extLst>
                    <a:ext uri="{9D8B030D-6E8A-4147-A177-3AD203B41FA5}">
                      <a16:colId xmlns:a16="http://schemas.microsoft.com/office/drawing/2014/main" xmlns="" val="3866014928"/>
                    </a:ext>
                  </a:extLst>
                </a:gridCol>
                <a:gridCol w="324034">
                  <a:extLst>
                    <a:ext uri="{9D8B030D-6E8A-4147-A177-3AD203B41FA5}">
                      <a16:colId xmlns:a16="http://schemas.microsoft.com/office/drawing/2014/main" xmlns="" val="2566468682"/>
                    </a:ext>
                  </a:extLst>
                </a:gridCol>
                <a:gridCol w="324034">
                  <a:extLst>
                    <a:ext uri="{9D8B030D-6E8A-4147-A177-3AD203B41FA5}">
                      <a16:colId xmlns:a16="http://schemas.microsoft.com/office/drawing/2014/main" xmlns="" val="160704843"/>
                    </a:ext>
                  </a:extLst>
                </a:gridCol>
                <a:gridCol w="324034">
                  <a:extLst>
                    <a:ext uri="{9D8B030D-6E8A-4147-A177-3AD203B41FA5}">
                      <a16:colId xmlns:a16="http://schemas.microsoft.com/office/drawing/2014/main" xmlns="" val="2254382195"/>
                    </a:ext>
                  </a:extLst>
                </a:gridCol>
                <a:gridCol w="324034">
                  <a:extLst>
                    <a:ext uri="{9D8B030D-6E8A-4147-A177-3AD203B41FA5}">
                      <a16:colId xmlns:a16="http://schemas.microsoft.com/office/drawing/2014/main" xmlns="" val="1345872154"/>
                    </a:ext>
                  </a:extLst>
                </a:gridCol>
                <a:gridCol w="378037">
                  <a:extLst>
                    <a:ext uri="{9D8B030D-6E8A-4147-A177-3AD203B41FA5}">
                      <a16:colId xmlns:a16="http://schemas.microsoft.com/office/drawing/2014/main" xmlns="" val="2750420726"/>
                    </a:ext>
                  </a:extLst>
                </a:gridCol>
              </a:tblGrid>
              <a:tr h="210857">
                <a:tc>
                  <a:txBody>
                    <a:bodyPr/>
                    <a:lstStyle/>
                    <a:p>
                      <a:pPr algn="ctr" fontAlgn="t"/>
                      <a:r>
                        <a:rPr lang="es-ES" sz="1200" u="none" strike="noStrike" dirty="0">
                          <a:effectLst/>
                        </a:rPr>
                        <a:t>m1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a:t>
                      </a:r>
                      <a:endParaRPr lang="es-ES" sz="1200" b="1" i="0" u="none" strike="noStrike" dirty="0">
                        <a:solidFill>
                          <a:srgbClr val="000000"/>
                        </a:solidFill>
                        <a:effectLst/>
                        <a:latin typeface="Calibri" panose="020F0502020204030204" pitchFamily="34" charset="0"/>
                      </a:endParaRPr>
                    </a:p>
                  </a:txBody>
                  <a:tcPr marL="0" marR="0" marT="0" marB="0" anchor="ctr">
                    <a:lnB w="12700" cap="flat" cmpd="sng" algn="ctr">
                      <a:noFill/>
                      <a:prstDash val="solid"/>
                      <a:round/>
                      <a:headEnd type="none" w="med" len="med"/>
                      <a:tailEnd type="none" w="med" len="med"/>
                    </a:lnB>
                  </a:tcPr>
                </a:tc>
                <a:tc>
                  <a:txBody>
                    <a:bodyPr/>
                    <a:lstStyle/>
                    <a:p>
                      <a:pPr algn="ctr" fontAlgn="t"/>
                      <a:r>
                        <a:rPr lang="es-ES" sz="1200" u="none" strike="noStrike" dirty="0">
                          <a:effectLst/>
                        </a:rPr>
                        <a:t>m4</a:t>
                      </a:r>
                      <a:endParaRPr lang="es-ES" sz="1200" b="1" i="0" u="none" strike="noStrike" dirty="0">
                        <a:solidFill>
                          <a:srgbClr val="000000"/>
                        </a:solidFill>
                        <a:effectLst/>
                        <a:latin typeface="Calibri" panose="020F0502020204030204" pitchFamily="34" charset="0"/>
                      </a:endParaRPr>
                    </a:p>
                  </a:txBody>
                  <a:tcPr marL="0" marR="0" marT="0" marB="0" anchor="ctr">
                    <a:lnB w="12700" cap="flat" cmpd="sng" algn="ctr">
                      <a:solidFill>
                        <a:schemeClr val="bg1"/>
                      </a:solidFill>
                      <a:prstDash val="solid"/>
                      <a:round/>
                      <a:headEnd type="none" w="med" len="med"/>
                      <a:tailEnd type="none" w="med" len="med"/>
                    </a:lnB>
                  </a:tcPr>
                </a:tc>
                <a:tc>
                  <a:txBody>
                    <a:bodyPr/>
                    <a:lstStyle/>
                    <a:p>
                      <a:pPr algn="ctr" fontAlgn="t"/>
                      <a:r>
                        <a:rPr lang="es-ES" sz="1200" u="none" strike="noStrike" dirty="0">
                          <a:effectLst/>
                        </a:rPr>
                        <a:t>m5</a:t>
                      </a:r>
                      <a:endParaRPr lang="es-ES" sz="1200" b="1" i="0" u="none" strike="noStrike" dirty="0">
                        <a:solidFill>
                          <a:srgbClr val="000000"/>
                        </a:solidFill>
                        <a:effectLst/>
                        <a:latin typeface="Calibri" panose="020F0502020204030204" pitchFamily="34" charset="0"/>
                      </a:endParaRPr>
                    </a:p>
                  </a:txBody>
                  <a:tcPr marL="0" marR="0" marT="0" marB="0" anchor="ctr">
                    <a:lnB w="12700" cap="flat" cmpd="sng" algn="ctr">
                      <a:solidFill>
                        <a:schemeClr val="bg1"/>
                      </a:solidFill>
                      <a:prstDash val="solid"/>
                      <a:round/>
                      <a:headEnd type="none" w="med" len="med"/>
                      <a:tailEnd type="none" w="med" len="med"/>
                    </a:lnB>
                  </a:tcPr>
                </a:tc>
                <a:tc>
                  <a:txBody>
                    <a:bodyPr/>
                    <a:lstStyle/>
                    <a:p>
                      <a:pPr algn="ctr" fontAlgn="t"/>
                      <a:r>
                        <a:rPr lang="es-ES" sz="1200" u="none" strike="noStrike" dirty="0">
                          <a:effectLst/>
                        </a:rPr>
                        <a:t>m6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m35</a:t>
                      </a:r>
                      <a:endParaRPr lang="es-ES" sz="1200" b="1" i="0" u="none" strike="noStrike" dirty="0">
                        <a:solidFill>
                          <a:srgbClr val="000000"/>
                        </a:solidFill>
                        <a:effectLst/>
                        <a:latin typeface="Calibri" panose="020F0502020204030204" pitchFamily="34" charset="0"/>
                      </a:endParaRPr>
                    </a:p>
                  </a:txBody>
                  <a:tcPr marL="0" marR="0" marT="0" marB="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algn="ctr" fontAlgn="t"/>
                      <a:r>
                        <a:rPr lang="es-ES" sz="1200" u="none" strike="noStrike" dirty="0">
                          <a:effectLst/>
                        </a:rPr>
                        <a:t>m36</a:t>
                      </a:r>
                      <a:endParaRPr lang="es-ES"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xmlns="" val="2509885582"/>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R w="12700" cap="flat" cmpd="sng" algn="ctr">
                      <a:noFill/>
                      <a:prstDash val="solid"/>
                      <a:round/>
                      <a:headEnd type="none" w="med" len="med"/>
                      <a:tailEnd type="none" w="med" len="med"/>
                    </a:lnR>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R w="12700" cap="flat" cmpd="sng" algn="ctr">
                      <a:solidFill>
                        <a:schemeClr val="bg1"/>
                      </a:solidFill>
                      <a:prstDash val="solid"/>
                      <a:round/>
                      <a:headEnd type="none" w="med" len="med"/>
                      <a:tailEnd type="none" w="med" len="med"/>
                    </a:ln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C83BC"/>
                    </a:solidFill>
                  </a:tcPr>
                </a:tc>
                <a:extLst>
                  <a:ext uri="{0D108BD9-81ED-4DB2-BD59-A6C34878D82A}">
                    <a16:rowId xmlns:a16="http://schemas.microsoft.com/office/drawing/2014/main" xmlns="" val="2112091058"/>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T w="12700" cap="flat" cmpd="sng" algn="ctr">
                      <a:noFill/>
                      <a:prstDash val="solid"/>
                      <a:round/>
                      <a:headEnd type="none" w="med" len="med"/>
                      <a:tailEnd type="none" w="med" len="med"/>
                    </a:lnT>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R w="12700" cap="flat" cmpd="sng" algn="ctr">
                      <a:solidFill>
                        <a:schemeClr val="bg1"/>
                      </a:solidFill>
                      <a:prstDash val="solid"/>
                      <a:round/>
                      <a:headEnd type="none" w="med" len="med"/>
                      <a:tailEnd type="none" w="med" len="med"/>
                    </a:ln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C83BC"/>
                    </a:solidFill>
                  </a:tcPr>
                </a:tc>
                <a:extLst>
                  <a:ext uri="{0D108BD9-81ED-4DB2-BD59-A6C34878D82A}">
                    <a16:rowId xmlns:a16="http://schemas.microsoft.com/office/drawing/2014/main" xmlns="" val="2569099588"/>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solidFill>
                      <a:srgbClr val="5C83BC"/>
                    </a:solidFill>
                  </a:tcPr>
                </a:tc>
                <a:extLst>
                  <a:ext uri="{0D108BD9-81ED-4DB2-BD59-A6C34878D82A}">
                    <a16:rowId xmlns:a16="http://schemas.microsoft.com/office/drawing/2014/main" xmlns="" val="3566644342"/>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extLst>
                  <a:ext uri="{0D108BD9-81ED-4DB2-BD59-A6C34878D82A}">
                    <a16:rowId xmlns:a16="http://schemas.microsoft.com/office/drawing/2014/main" xmlns="" val="466296585"/>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extLst>
                  <a:ext uri="{0D108BD9-81ED-4DB2-BD59-A6C34878D82A}">
                    <a16:rowId xmlns:a16="http://schemas.microsoft.com/office/drawing/2014/main" xmlns="" val="2388495787"/>
                  </a:ext>
                </a:extLst>
              </a:tr>
            </a:tbl>
          </a:graphicData>
        </a:graphic>
      </p:graphicFrame>
      <p:sp>
        <p:nvSpPr>
          <p:cNvPr id="8" name="Rectángulo 7">
            <a:extLst>
              <a:ext uri="{FF2B5EF4-FFF2-40B4-BE49-F238E27FC236}">
                <a16:creationId xmlns:a16="http://schemas.microsoft.com/office/drawing/2014/main" xmlns="" id="{35C4EC23-E0FD-42E8-871F-8C97294781BA}"/>
              </a:ext>
            </a:extLst>
          </p:cNvPr>
          <p:cNvSpPr/>
          <p:nvPr/>
        </p:nvSpPr>
        <p:spPr>
          <a:xfrm>
            <a:off x="2490387" y="6355858"/>
            <a:ext cx="9089568" cy="286682"/>
          </a:xfrm>
          <a:prstGeom prst="rect">
            <a:avLst/>
          </a:prstGeom>
          <a:solidFill>
            <a:schemeClr val="bg1"/>
          </a:solidFill>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D5.1 Report on the organisation of matchmaking events on GNSS between stakeholders from the EU and Mexico and the region.</a:t>
            </a:r>
            <a:endParaRPr lang="es-ES" sz="1200" dirty="0">
              <a:solidFill>
                <a:srgbClr val="C00000"/>
              </a:solidFill>
            </a:endParaRPr>
          </a:p>
        </p:txBody>
      </p:sp>
      <p:cxnSp>
        <p:nvCxnSpPr>
          <p:cNvPr id="9" name="Conector recto de flecha 8">
            <a:extLst>
              <a:ext uri="{FF2B5EF4-FFF2-40B4-BE49-F238E27FC236}">
                <a16:creationId xmlns:a16="http://schemas.microsoft.com/office/drawing/2014/main" xmlns="" id="{C79651EB-9EE5-4A45-A1CA-8E987418BB5A}"/>
              </a:ext>
            </a:extLst>
          </p:cNvPr>
          <p:cNvCxnSpPr>
            <a:cxnSpLocks/>
          </p:cNvCxnSpPr>
          <p:nvPr/>
        </p:nvCxnSpPr>
        <p:spPr>
          <a:xfrm>
            <a:off x="4061844" y="5014618"/>
            <a:ext cx="0" cy="1263657"/>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0" name="Conector recto de flecha 9">
            <a:extLst>
              <a:ext uri="{FF2B5EF4-FFF2-40B4-BE49-F238E27FC236}">
                <a16:creationId xmlns:a16="http://schemas.microsoft.com/office/drawing/2014/main" xmlns="" id="{E20A82AF-7D04-4A03-B333-D2AE60178121}"/>
              </a:ext>
            </a:extLst>
          </p:cNvPr>
          <p:cNvCxnSpPr>
            <a:cxnSpLocks/>
          </p:cNvCxnSpPr>
          <p:nvPr/>
        </p:nvCxnSpPr>
        <p:spPr>
          <a:xfrm flipH="1">
            <a:off x="6051991" y="4996391"/>
            <a:ext cx="6304" cy="1233790"/>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1" name="Conector recto de flecha 10">
            <a:extLst>
              <a:ext uri="{FF2B5EF4-FFF2-40B4-BE49-F238E27FC236}">
                <a16:creationId xmlns:a16="http://schemas.microsoft.com/office/drawing/2014/main" xmlns="" id="{68C87FA0-D3E9-42F5-873B-15038098191F}"/>
              </a:ext>
            </a:extLst>
          </p:cNvPr>
          <p:cNvCxnSpPr>
            <a:cxnSpLocks/>
          </p:cNvCxnSpPr>
          <p:nvPr/>
        </p:nvCxnSpPr>
        <p:spPr>
          <a:xfrm>
            <a:off x="8067972" y="5000306"/>
            <a:ext cx="0" cy="1263723"/>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2" name="Conector recto de flecha 11">
            <a:extLst>
              <a:ext uri="{FF2B5EF4-FFF2-40B4-BE49-F238E27FC236}">
                <a16:creationId xmlns:a16="http://schemas.microsoft.com/office/drawing/2014/main" xmlns="" id="{E1A0218C-C244-4839-9204-01721608773E}"/>
              </a:ext>
            </a:extLst>
          </p:cNvPr>
          <p:cNvCxnSpPr>
            <a:cxnSpLocks/>
          </p:cNvCxnSpPr>
          <p:nvPr/>
        </p:nvCxnSpPr>
        <p:spPr>
          <a:xfrm>
            <a:off x="10021812" y="5014618"/>
            <a:ext cx="0" cy="1227776"/>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3" name="Conector recto de flecha 12">
            <a:extLst>
              <a:ext uri="{FF2B5EF4-FFF2-40B4-BE49-F238E27FC236}">
                <a16:creationId xmlns:a16="http://schemas.microsoft.com/office/drawing/2014/main" xmlns="" id="{9699B006-6ECC-445E-A1F1-915BED123AA4}"/>
              </a:ext>
            </a:extLst>
          </p:cNvPr>
          <p:cNvCxnSpPr>
            <a:cxnSpLocks/>
          </p:cNvCxnSpPr>
          <p:nvPr/>
        </p:nvCxnSpPr>
        <p:spPr>
          <a:xfrm flipH="1">
            <a:off x="11954735" y="5014618"/>
            <a:ext cx="20917" cy="1314242"/>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4" name="Marcador de contenido 2">
            <a:extLst>
              <a:ext uri="{FF2B5EF4-FFF2-40B4-BE49-F238E27FC236}">
                <a16:creationId xmlns:a16="http://schemas.microsoft.com/office/drawing/2014/main" xmlns="" id="{C79EAAE1-74F5-4F28-AF41-5E6CD3DCBD89}"/>
              </a:ext>
            </a:extLst>
          </p:cNvPr>
          <p:cNvSpPr txBox="1">
            <a:spLocks/>
          </p:cNvSpPr>
          <p:nvPr/>
        </p:nvSpPr>
        <p:spPr>
          <a:xfrm>
            <a:off x="1485291" y="4996391"/>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tx1"/>
                </a:solidFill>
              </a:rPr>
              <a:t>T5100</a:t>
            </a:r>
            <a:endParaRPr lang="es-ES" sz="1200" dirty="0">
              <a:solidFill>
                <a:schemeClr val="tx1"/>
              </a:solidFill>
            </a:endParaRPr>
          </a:p>
        </p:txBody>
      </p:sp>
      <p:sp>
        <p:nvSpPr>
          <p:cNvPr id="15" name="Marcador de contenido 2">
            <a:extLst>
              <a:ext uri="{FF2B5EF4-FFF2-40B4-BE49-F238E27FC236}">
                <a16:creationId xmlns:a16="http://schemas.microsoft.com/office/drawing/2014/main" xmlns="" id="{57EFCA1E-A428-4485-8815-41A7AAA4404D}"/>
              </a:ext>
            </a:extLst>
          </p:cNvPr>
          <p:cNvSpPr txBox="1">
            <a:spLocks/>
          </p:cNvSpPr>
          <p:nvPr/>
        </p:nvSpPr>
        <p:spPr>
          <a:xfrm>
            <a:off x="1481447" y="5205646"/>
            <a:ext cx="615974"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tx1"/>
                </a:solidFill>
              </a:rPr>
              <a:t>T5200</a:t>
            </a:r>
            <a:endParaRPr lang="es-ES" sz="1200" dirty="0">
              <a:solidFill>
                <a:schemeClr val="tx1"/>
              </a:solidFill>
            </a:endParaRPr>
          </a:p>
        </p:txBody>
      </p:sp>
      <p:sp>
        <p:nvSpPr>
          <p:cNvPr id="16" name="Marcador de contenido 2">
            <a:extLst>
              <a:ext uri="{FF2B5EF4-FFF2-40B4-BE49-F238E27FC236}">
                <a16:creationId xmlns:a16="http://schemas.microsoft.com/office/drawing/2014/main" xmlns="" id="{CD504CE9-7A2B-4FEC-8D34-DEBAFF4F37E0}"/>
              </a:ext>
            </a:extLst>
          </p:cNvPr>
          <p:cNvSpPr txBox="1">
            <a:spLocks/>
          </p:cNvSpPr>
          <p:nvPr/>
        </p:nvSpPr>
        <p:spPr>
          <a:xfrm>
            <a:off x="1478692" y="5419297"/>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tx1"/>
                </a:solidFill>
              </a:rPr>
              <a:t>T5300</a:t>
            </a:r>
            <a:endParaRPr lang="es-ES" sz="1200" dirty="0">
              <a:solidFill>
                <a:schemeClr val="tx1"/>
              </a:solidFill>
            </a:endParaRPr>
          </a:p>
        </p:txBody>
      </p:sp>
      <p:sp>
        <p:nvSpPr>
          <p:cNvPr id="17" name="Marcador de contenido 2">
            <a:extLst>
              <a:ext uri="{FF2B5EF4-FFF2-40B4-BE49-F238E27FC236}">
                <a16:creationId xmlns:a16="http://schemas.microsoft.com/office/drawing/2014/main" xmlns="" id="{9F99C4FB-6797-43D8-BC09-DA206CE40014}"/>
              </a:ext>
            </a:extLst>
          </p:cNvPr>
          <p:cNvSpPr txBox="1">
            <a:spLocks/>
          </p:cNvSpPr>
          <p:nvPr/>
        </p:nvSpPr>
        <p:spPr>
          <a:xfrm>
            <a:off x="1484635" y="5628552"/>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tx1"/>
                </a:solidFill>
              </a:rPr>
              <a:t>T5400</a:t>
            </a:r>
            <a:endParaRPr lang="es-ES" sz="1200" dirty="0">
              <a:solidFill>
                <a:schemeClr val="tx1"/>
              </a:solidFill>
            </a:endParaRPr>
          </a:p>
        </p:txBody>
      </p:sp>
      <p:sp>
        <p:nvSpPr>
          <p:cNvPr id="18" name="Marcador de contenido 2">
            <a:extLst>
              <a:ext uri="{FF2B5EF4-FFF2-40B4-BE49-F238E27FC236}">
                <a16:creationId xmlns:a16="http://schemas.microsoft.com/office/drawing/2014/main" xmlns="" id="{BD53E3AC-FECD-461B-989C-309F1792C9C8}"/>
              </a:ext>
            </a:extLst>
          </p:cNvPr>
          <p:cNvSpPr txBox="1">
            <a:spLocks/>
          </p:cNvSpPr>
          <p:nvPr/>
        </p:nvSpPr>
        <p:spPr>
          <a:xfrm>
            <a:off x="1475933" y="5828300"/>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tx1"/>
                </a:solidFill>
              </a:rPr>
              <a:t>T5500</a:t>
            </a:r>
            <a:endParaRPr lang="es-ES" sz="1200" dirty="0">
              <a:solidFill>
                <a:schemeClr val="tx1"/>
              </a:solidFill>
            </a:endParaRPr>
          </a:p>
        </p:txBody>
      </p:sp>
      <p:pic>
        <p:nvPicPr>
          <p:cNvPr id="19" name="Imagen 18">
            <a:extLst>
              <a:ext uri="{FF2B5EF4-FFF2-40B4-BE49-F238E27FC236}">
                <a16:creationId xmlns:a16="http://schemas.microsoft.com/office/drawing/2014/main" xmlns="" id="{C16BFD6F-043E-42FA-95B8-29B94CE2D28B}"/>
              </a:ext>
            </a:extLst>
          </p:cNvPr>
          <p:cNvPicPr>
            <a:picLocks noChangeAspect="1"/>
          </p:cNvPicPr>
          <p:nvPr/>
        </p:nvPicPr>
        <p:blipFill>
          <a:blip r:embed="rId3"/>
          <a:stretch>
            <a:fillRect/>
          </a:stretch>
        </p:blipFill>
        <p:spPr>
          <a:xfrm>
            <a:off x="3620437" y="5837740"/>
            <a:ext cx="432049" cy="426289"/>
          </a:xfrm>
          <a:prstGeom prst="rect">
            <a:avLst/>
          </a:prstGeom>
        </p:spPr>
      </p:pic>
      <p:cxnSp>
        <p:nvCxnSpPr>
          <p:cNvPr id="22" name="Conector recto de flecha 21">
            <a:extLst>
              <a:ext uri="{FF2B5EF4-FFF2-40B4-BE49-F238E27FC236}">
                <a16:creationId xmlns:a16="http://schemas.microsoft.com/office/drawing/2014/main" xmlns="" id="{5045D6F9-3089-45C7-9DC4-9EE90F7A2645}"/>
              </a:ext>
            </a:extLst>
          </p:cNvPr>
          <p:cNvCxnSpPr>
            <a:cxnSpLocks/>
            <a:endCxn id="20" idx="3"/>
          </p:cNvCxnSpPr>
          <p:nvPr/>
        </p:nvCxnSpPr>
        <p:spPr>
          <a:xfrm>
            <a:off x="5387472" y="4996391"/>
            <a:ext cx="0" cy="1115466"/>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pic>
        <p:nvPicPr>
          <p:cNvPr id="20" name="Imagen 19">
            <a:extLst>
              <a:ext uri="{FF2B5EF4-FFF2-40B4-BE49-F238E27FC236}">
                <a16:creationId xmlns:a16="http://schemas.microsoft.com/office/drawing/2014/main" xmlns="" id="{75C6DFE4-289A-41AF-89A2-BC30394314F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4963492" y="5913825"/>
            <a:ext cx="423980" cy="396064"/>
          </a:xfrm>
          <a:prstGeom prst="rect">
            <a:avLst/>
          </a:prstGeom>
          <a:noFill/>
          <a:ln>
            <a:noFill/>
          </a:ln>
        </p:spPr>
      </p:pic>
      <p:sp>
        <p:nvSpPr>
          <p:cNvPr id="24" name="Rectángulo 23">
            <a:extLst>
              <a:ext uri="{FF2B5EF4-FFF2-40B4-BE49-F238E27FC236}">
                <a16:creationId xmlns:a16="http://schemas.microsoft.com/office/drawing/2014/main" xmlns="" id="{0A9704BA-5A2E-006E-006E-484B77AF0168}"/>
              </a:ext>
            </a:extLst>
          </p:cNvPr>
          <p:cNvSpPr/>
          <p:nvPr/>
        </p:nvSpPr>
        <p:spPr>
          <a:xfrm>
            <a:off x="6185645" y="5535795"/>
            <a:ext cx="1097744" cy="286682"/>
          </a:xfrm>
          <a:prstGeom prst="rect">
            <a:avLst/>
          </a:prstGeom>
          <a:solidFill>
            <a:schemeClr val="bg1"/>
          </a:solidFill>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D5.1 update</a:t>
            </a:r>
            <a:endParaRPr lang="es-ES" sz="1200" dirty="0">
              <a:solidFill>
                <a:srgbClr val="C00000"/>
              </a:solidFill>
            </a:endParaRPr>
          </a:p>
        </p:txBody>
      </p:sp>
      <p:pic>
        <p:nvPicPr>
          <p:cNvPr id="25" name="Imagen 24">
            <a:extLst>
              <a:ext uri="{FF2B5EF4-FFF2-40B4-BE49-F238E27FC236}">
                <a16:creationId xmlns:a16="http://schemas.microsoft.com/office/drawing/2014/main" xmlns="" id="{3D36788C-963D-D2D3-FB84-87328E638B1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7143797" y="5524079"/>
            <a:ext cx="423980" cy="396064"/>
          </a:xfrm>
          <a:prstGeom prst="rect">
            <a:avLst/>
          </a:prstGeom>
          <a:noFill/>
          <a:ln>
            <a:noFill/>
          </a:ln>
        </p:spPr>
      </p:pic>
      <p:pic>
        <p:nvPicPr>
          <p:cNvPr id="23" name="Imagen 22">
            <a:extLst>
              <a:ext uri="{FF2B5EF4-FFF2-40B4-BE49-F238E27FC236}">
                <a16:creationId xmlns:a16="http://schemas.microsoft.com/office/drawing/2014/main" xmlns="" id="{84EA8A4C-3323-D314-EAF3-CEC6D9356BF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6094341" y="5914306"/>
            <a:ext cx="423980" cy="396064"/>
          </a:xfrm>
          <a:prstGeom prst="rect">
            <a:avLst/>
          </a:prstGeom>
          <a:noFill/>
          <a:ln>
            <a:noFill/>
          </a:ln>
        </p:spPr>
      </p:pic>
      <p:cxnSp>
        <p:nvCxnSpPr>
          <p:cNvPr id="26" name="Conector recto de flecha 25">
            <a:extLst>
              <a:ext uri="{FF2B5EF4-FFF2-40B4-BE49-F238E27FC236}">
                <a16:creationId xmlns:a16="http://schemas.microsoft.com/office/drawing/2014/main" xmlns="" id="{6DEB3E3B-90E8-8AE9-D786-81E2606C358E}"/>
              </a:ext>
            </a:extLst>
          </p:cNvPr>
          <p:cNvCxnSpPr>
            <a:cxnSpLocks/>
          </p:cNvCxnSpPr>
          <p:nvPr/>
        </p:nvCxnSpPr>
        <p:spPr>
          <a:xfrm>
            <a:off x="7035171" y="4996391"/>
            <a:ext cx="0" cy="576611"/>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8" name="Marcador de contenido 2"/>
          <p:cNvSpPr txBox="1">
            <a:spLocks/>
          </p:cNvSpPr>
          <p:nvPr/>
        </p:nvSpPr>
        <p:spPr>
          <a:xfrm>
            <a:off x="378221" y="1197893"/>
            <a:ext cx="11262395" cy="3446618"/>
          </a:xfrm>
          <a:prstGeom prst="rect">
            <a:avLst/>
          </a:prstGeom>
        </p:spPr>
        <p:txBody>
          <a:bodyPr/>
          <a:lstStyle>
            <a:lvl1pPr marL="265113" indent="-265113"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en-GB" b="1" dirty="0"/>
              <a:t>T5100: Organisation of matchmaking events for industry (TPZ IB</a:t>
            </a:r>
            <a:r>
              <a:rPr lang="en-GB" b="1" dirty="0" smtClean="0"/>
              <a:t>)</a:t>
            </a:r>
          </a:p>
          <a:p>
            <a:pPr lvl="1" algn="just"/>
            <a:r>
              <a:rPr lang="en-GB" dirty="0"/>
              <a:t>AEM, as a subcontractor of the GIC Consortium, and Telespazio Ibérica jointly organised the </a:t>
            </a:r>
            <a:r>
              <a:rPr lang="en-GB" b="1" dirty="0"/>
              <a:t>Industry Day</a:t>
            </a:r>
            <a:r>
              <a:rPr lang="en-GB" dirty="0"/>
              <a:t>. The event took place on 27 April 2023 during FAMEX2023. </a:t>
            </a:r>
          </a:p>
          <a:p>
            <a:pPr marL="263525" lvl="1" indent="0" algn="just">
              <a:buNone/>
            </a:pPr>
            <a:r>
              <a:rPr lang="en-GB" dirty="0"/>
              <a:t>	  The event offered participants the opportunity to familiarise themselves with </a:t>
            </a:r>
            <a:r>
              <a:rPr lang="en-GB" dirty="0" smtClean="0"/>
              <a:t>the potential </a:t>
            </a:r>
            <a:r>
              <a:rPr lang="en-GB" dirty="0"/>
              <a:t>of the Galileo system in combination with other GNSS.</a:t>
            </a:r>
          </a:p>
          <a:p>
            <a:pPr marL="263525" lvl="1" indent="0" algn="just">
              <a:buNone/>
            </a:pPr>
            <a:r>
              <a:rPr lang="en-GB" dirty="0"/>
              <a:t>	  The event also included a session that gave attendees time to establish informal </a:t>
            </a:r>
            <a:r>
              <a:rPr lang="en-GB" dirty="0" smtClean="0"/>
              <a:t>contacts </a:t>
            </a:r>
            <a:r>
              <a:rPr lang="en-GB" dirty="0"/>
              <a:t>with other companies that attended and were able to </a:t>
            </a:r>
            <a:r>
              <a:rPr lang="en-GB" dirty="0" smtClean="0"/>
              <a:t>become partners</a:t>
            </a:r>
            <a:r>
              <a:rPr lang="en-GB" dirty="0"/>
              <a:t>. There were both local and European companies.</a:t>
            </a:r>
          </a:p>
          <a:p>
            <a:pPr marL="263525" lvl="1" indent="0" algn="just">
              <a:buNone/>
            </a:pPr>
            <a:r>
              <a:rPr lang="en-GB" dirty="0"/>
              <a:t>	  A </a:t>
            </a:r>
            <a:r>
              <a:rPr lang="en-US" dirty="0"/>
              <a:t>dedicated report </a:t>
            </a:r>
            <a:r>
              <a:rPr lang="en-US" b="1" dirty="0"/>
              <a:t>Industry_day_report.docx </a:t>
            </a:r>
            <a:r>
              <a:rPr lang="en-US" dirty="0"/>
              <a:t>has been prepared and delivered </a:t>
            </a:r>
            <a:r>
              <a:rPr lang="en-US" dirty="0" smtClean="0"/>
              <a:t>to </a:t>
            </a:r>
            <a:r>
              <a:rPr lang="en-US" dirty="0"/>
              <a:t>the EC on </a:t>
            </a:r>
            <a:r>
              <a:rPr lang="en-GB" dirty="0"/>
              <a:t>21</a:t>
            </a:r>
            <a:r>
              <a:rPr lang="en-GB" baseline="30000" dirty="0"/>
              <a:t>st</a:t>
            </a:r>
            <a:r>
              <a:rPr lang="en-GB" dirty="0"/>
              <a:t> July 2023.</a:t>
            </a:r>
          </a:p>
          <a:p>
            <a:pPr marL="263525" lvl="1" indent="0" algn="just">
              <a:buNone/>
            </a:pPr>
            <a:r>
              <a:rPr lang="en-GB" dirty="0"/>
              <a:t>	  More details on the Industry Day here: </a:t>
            </a:r>
            <a:r>
              <a:rPr lang="en-US" b="1" dirty="0" smtClean="0">
                <a:hlinkClick r:id="rId6"/>
              </a:rPr>
              <a:t>https</a:t>
            </a:r>
            <a:r>
              <a:rPr lang="en-US" b="1" dirty="0">
                <a:hlinkClick r:id="rId6"/>
              </a:rPr>
              <a:t>://www.youtube.com/watch?v=I8Wo2fhcXr0</a:t>
            </a:r>
            <a:endParaRPr lang="en-US" b="1" dirty="0"/>
          </a:p>
          <a:p>
            <a:pPr algn="just"/>
            <a:endParaRPr lang="en-GB" b="1" dirty="0"/>
          </a:p>
          <a:p>
            <a:pPr marL="0" indent="0" algn="just">
              <a:buNone/>
            </a:pPr>
            <a:endParaRPr lang="en-GB" b="1" dirty="0"/>
          </a:p>
          <a:p>
            <a:pPr marL="263525" lvl="1" indent="0">
              <a:buNone/>
            </a:pPr>
            <a:endParaRPr lang="en-US" sz="1600" dirty="0"/>
          </a:p>
          <a:p>
            <a:pPr marL="263525" lvl="1" indent="0">
              <a:buNone/>
            </a:pPr>
            <a:endParaRPr lang="en-GB" sz="1600" b="1" dirty="0"/>
          </a:p>
        </p:txBody>
      </p:sp>
      <p:pic>
        <p:nvPicPr>
          <p:cNvPr id="29" name="Imagen 28">
            <a:extLst>
              <a:ext uri="{FF2B5EF4-FFF2-40B4-BE49-F238E27FC236}">
                <a16:creationId xmlns:a16="http://schemas.microsoft.com/office/drawing/2014/main" xmlns="" id="{63B0378C-98C0-43F8-14B1-EF94CC29B4C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8185399" y="6044362"/>
            <a:ext cx="423980" cy="396064"/>
          </a:xfrm>
          <a:prstGeom prst="rect">
            <a:avLst/>
          </a:prstGeom>
          <a:noFill/>
          <a:ln>
            <a:noFill/>
          </a:ln>
        </p:spPr>
      </p:pic>
      <p:sp>
        <p:nvSpPr>
          <p:cNvPr id="40" name="Estrella de 5 puntas 37">
            <a:extLst>
              <a:ext uri="{FF2B5EF4-FFF2-40B4-BE49-F238E27FC236}">
                <a16:creationId xmlns:a16="http://schemas.microsoft.com/office/drawing/2014/main" xmlns="" id="{11241F08-DE6B-9F4D-15A8-78BC040F6436}"/>
              </a:ext>
            </a:extLst>
          </p:cNvPr>
          <p:cNvSpPr/>
          <p:nvPr/>
        </p:nvSpPr>
        <p:spPr>
          <a:xfrm>
            <a:off x="9891583" y="5000306"/>
            <a:ext cx="216000" cy="216000"/>
          </a:xfrm>
          <a:prstGeom prst="star5">
            <a:avLst>
              <a:gd name="adj" fmla="val 19098"/>
              <a:gd name="hf" fmla="val 105146"/>
              <a:gd name="vf" fmla="val 110557"/>
            </a:avLst>
          </a:prstGeom>
          <a:solidFill>
            <a:srgbClr val="C00000"/>
          </a:solidFill>
          <a:ln w="28575">
            <a:solidFill>
              <a:srgbClr val="C0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sp>
        <p:nvSpPr>
          <p:cNvPr id="33" name="Rectángulo 32">
            <a:extLst>
              <a:ext uri="{FF2B5EF4-FFF2-40B4-BE49-F238E27FC236}">
                <a16:creationId xmlns:a16="http://schemas.microsoft.com/office/drawing/2014/main" xmlns="" id="{6E716F80-E41B-8677-25E7-41BD5E6F8C06}"/>
              </a:ext>
            </a:extLst>
          </p:cNvPr>
          <p:cNvSpPr/>
          <p:nvPr/>
        </p:nvSpPr>
        <p:spPr>
          <a:xfrm>
            <a:off x="10152042" y="5776802"/>
            <a:ext cx="1097744" cy="286682"/>
          </a:xfrm>
          <a:prstGeom prst="rect">
            <a:avLst/>
          </a:prstGeom>
          <a:solidFill>
            <a:schemeClr val="bg1"/>
          </a:solidFill>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D5.1 update</a:t>
            </a:r>
            <a:endParaRPr lang="es-ES" sz="1200" dirty="0">
              <a:solidFill>
                <a:srgbClr val="C00000"/>
              </a:solidFill>
            </a:endParaRPr>
          </a:p>
        </p:txBody>
      </p:sp>
      <p:pic>
        <p:nvPicPr>
          <p:cNvPr id="34" name="Imagen 33">
            <a:extLst>
              <a:ext uri="{FF2B5EF4-FFF2-40B4-BE49-F238E27FC236}">
                <a16:creationId xmlns:a16="http://schemas.microsoft.com/office/drawing/2014/main" xmlns="" id="{CDA34565-9C90-18E0-B759-2810EE6DC59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11117269" y="5928701"/>
            <a:ext cx="423980" cy="396064"/>
          </a:xfrm>
          <a:prstGeom prst="rect">
            <a:avLst/>
          </a:prstGeom>
          <a:noFill/>
          <a:ln>
            <a:noFill/>
          </a:ln>
        </p:spPr>
      </p:pic>
    </p:spTree>
    <p:extLst>
      <p:ext uri="{BB962C8B-B14F-4D97-AF65-F5344CB8AC3E}">
        <p14:creationId xmlns:p14="http://schemas.microsoft.com/office/powerpoint/2010/main" val="4261191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WP6000 – </a:t>
            </a:r>
            <a:r>
              <a:rPr lang="en-GB" dirty="0"/>
              <a:t>Management &amp; Coordination with GICs</a:t>
            </a:r>
            <a:r>
              <a:rPr lang="es-ES" dirty="0"/>
              <a:t> (TPZ IB)</a:t>
            </a:r>
          </a:p>
        </p:txBody>
      </p:sp>
      <p:sp>
        <p:nvSpPr>
          <p:cNvPr id="3" name="Marcador de contenido 2"/>
          <p:cNvSpPr>
            <a:spLocks noGrp="1"/>
          </p:cNvSpPr>
          <p:nvPr>
            <p:ph idx="1"/>
          </p:nvPr>
        </p:nvSpPr>
        <p:spPr>
          <a:xfrm>
            <a:off x="361360" y="1282496"/>
            <a:ext cx="11495280" cy="3603205"/>
          </a:xfrm>
        </p:spPr>
        <p:txBody>
          <a:bodyPr/>
          <a:lstStyle/>
          <a:p>
            <a:r>
              <a:rPr lang="en-GB" sz="1500" b="1" dirty="0"/>
              <a:t>T6100: Contractual management (TPZ IB)</a:t>
            </a:r>
          </a:p>
          <a:p>
            <a:pPr lvl="1"/>
            <a:r>
              <a:rPr lang="en-US" sz="1500" dirty="0"/>
              <a:t>Contractual and project management continues as planned.</a:t>
            </a:r>
          </a:p>
          <a:p>
            <a:pPr lvl="1"/>
            <a:r>
              <a:rPr lang="en-GB" sz="1500" b="1" dirty="0"/>
              <a:t>4</a:t>
            </a:r>
            <a:r>
              <a:rPr lang="en-GB" sz="1500" b="1" baseline="30000" dirty="0"/>
              <a:t>th</a:t>
            </a:r>
            <a:r>
              <a:rPr lang="en-GB" sz="1500" b="1" dirty="0"/>
              <a:t> of May of 2023</a:t>
            </a:r>
            <a:r>
              <a:rPr lang="en-GB" sz="1500" dirty="0"/>
              <a:t>, </a:t>
            </a:r>
            <a:r>
              <a:rPr lang="es-ES" sz="1500" b="1" dirty="0"/>
              <a:t>M8</a:t>
            </a:r>
            <a:r>
              <a:rPr lang="es-ES" sz="1500" dirty="0"/>
              <a:t> </a:t>
            </a:r>
            <a:r>
              <a:rPr lang="en-US" sz="1500" b="1" dirty="0"/>
              <a:t>Progress Meeting held</a:t>
            </a:r>
            <a:r>
              <a:rPr lang="en-US" sz="1500" dirty="0"/>
              <a:t>. 9</a:t>
            </a:r>
            <a:r>
              <a:rPr lang="en-US" sz="1500" baseline="30000" dirty="0"/>
              <a:t>th</a:t>
            </a:r>
            <a:r>
              <a:rPr lang="en-US" sz="1500" dirty="0"/>
              <a:t> of May 2023, MoM delivered to the EC.</a:t>
            </a:r>
          </a:p>
          <a:p>
            <a:pPr lvl="1"/>
            <a:r>
              <a:rPr lang="es-ES" sz="1500" b="1" dirty="0"/>
              <a:t>21</a:t>
            </a:r>
            <a:r>
              <a:rPr lang="es-ES" sz="1500" b="1" baseline="30000" dirty="0"/>
              <a:t>st </a:t>
            </a:r>
            <a:r>
              <a:rPr lang="en-GB" sz="1500" b="1" dirty="0"/>
              <a:t>of</a:t>
            </a:r>
            <a:r>
              <a:rPr lang="es-ES" sz="1500" b="1" dirty="0"/>
              <a:t> </a:t>
            </a:r>
            <a:r>
              <a:rPr lang="en-GB" sz="1500" b="1" dirty="0"/>
              <a:t>July</a:t>
            </a:r>
            <a:r>
              <a:rPr lang="es-ES" sz="1500" b="1" dirty="0"/>
              <a:t> </a:t>
            </a:r>
            <a:r>
              <a:rPr lang="en-US" sz="1500" b="1" dirty="0"/>
              <a:t>2023</a:t>
            </a:r>
            <a:r>
              <a:rPr lang="en-US" sz="1500" dirty="0"/>
              <a:t>, the tenth </a:t>
            </a:r>
            <a:r>
              <a:rPr lang="en-US" sz="1500" b="1" dirty="0"/>
              <a:t>Progress report </a:t>
            </a:r>
            <a:r>
              <a:rPr lang="en-US" sz="1500" dirty="0"/>
              <a:t>(D6.2.10-0100-Progress Report) </a:t>
            </a:r>
            <a:r>
              <a:rPr lang="en-US" sz="1500" b="1" dirty="0"/>
              <a:t>generated and delivered </a:t>
            </a:r>
            <a:r>
              <a:rPr lang="en-US" sz="1500" dirty="0"/>
              <a:t>to the EC.</a:t>
            </a:r>
          </a:p>
          <a:p>
            <a:r>
              <a:rPr lang="en-GB" sz="1500" b="1" dirty="0"/>
              <a:t>T6200: Management of the Centre’s own documents (TPZ IB)</a:t>
            </a:r>
          </a:p>
          <a:p>
            <a:pPr lvl="1"/>
            <a:r>
              <a:rPr lang="en-US" sz="1500" dirty="0"/>
              <a:t>The management of the project and GIC’s documentation continues as planned.</a:t>
            </a:r>
          </a:p>
          <a:p>
            <a:pPr lvl="2"/>
            <a:r>
              <a:rPr lang="en-US" sz="1500" dirty="0"/>
              <a:t>Communication material and deliverables submitted to the EC at M9 (gathered in the ftp folder).</a:t>
            </a:r>
          </a:p>
          <a:p>
            <a:pPr marL="265113" lvl="1" indent="-265113">
              <a:buFont typeface="Arial" panose="020B0604020202020204" pitchFamily="34" charset="0"/>
              <a:buChar char="•"/>
            </a:pPr>
            <a:r>
              <a:rPr lang="en-GB" sz="1500" b="1" dirty="0"/>
              <a:t>T6300: Management of interfaces with other Galileo Information Centres in Latin America and the GSC (TPZ IB)</a:t>
            </a:r>
          </a:p>
          <a:p>
            <a:pPr lvl="1"/>
            <a:r>
              <a:rPr lang="en-US" sz="1500" dirty="0" smtClean="0"/>
              <a:t>Participation </a:t>
            </a:r>
            <a:r>
              <a:rPr lang="en-US" sz="1500" dirty="0"/>
              <a:t>of </a:t>
            </a:r>
            <a:r>
              <a:rPr lang="en-US" sz="1500" b="1" dirty="0"/>
              <a:t>GSC expert </a:t>
            </a:r>
            <a:r>
              <a:rPr lang="en-US" sz="1500" dirty="0"/>
              <a:t>in the business session for the Hackathon winners held on 07/06/23.</a:t>
            </a:r>
          </a:p>
          <a:p>
            <a:pPr marL="265113" lvl="1" indent="-265113">
              <a:buFont typeface="Arial" panose="020B0604020202020204" pitchFamily="34" charset="0"/>
              <a:buChar char="•"/>
            </a:pPr>
            <a:r>
              <a:rPr lang="en-US" sz="1500" dirty="0"/>
              <a:t>Preparations have begun for the </a:t>
            </a:r>
            <a:r>
              <a:rPr lang="en-US" sz="1500" b="1" dirty="0"/>
              <a:t>closing ceremony and GNSS networking session of the GIC. </a:t>
            </a:r>
            <a:r>
              <a:rPr lang="en-US" sz="1500" dirty="0"/>
              <a:t>It will be a hybrid event to be held on </a:t>
            </a:r>
            <a:r>
              <a:rPr lang="en-US" sz="1500" b="1" dirty="0"/>
              <a:t>26 October 2023 in Mexico City (Palacio de la </a:t>
            </a:r>
            <a:r>
              <a:rPr lang="es-ES" sz="1500" b="1" dirty="0" smtClean="0"/>
              <a:t>Minería</a:t>
            </a:r>
            <a:r>
              <a:rPr lang="en-US" sz="1500" b="1" dirty="0" smtClean="0"/>
              <a:t>).</a:t>
            </a:r>
            <a:endParaRPr lang="en-US" sz="1500" b="1" dirty="0"/>
          </a:p>
          <a:p>
            <a:pPr marL="263525" lvl="1" indent="0">
              <a:buNone/>
            </a:pPr>
            <a:endParaRPr lang="en-GB" dirty="0"/>
          </a:p>
          <a:p>
            <a:pPr marL="263525" lvl="1" indent="0">
              <a:buNone/>
            </a:pPr>
            <a:endParaRPr lang="en-US" dirty="0"/>
          </a:p>
        </p:txBody>
      </p:sp>
      <p:graphicFrame>
        <p:nvGraphicFramePr>
          <p:cNvPr id="6" name="Tabla 5"/>
          <p:cNvGraphicFramePr>
            <a:graphicFrameLocks noGrp="1"/>
          </p:cNvGraphicFramePr>
          <p:nvPr>
            <p:extLst>
              <p:ext uri="{D42A27DB-BD31-4B8C-83A1-F6EECF244321}">
                <p14:modId xmlns:p14="http://schemas.microsoft.com/office/powerpoint/2010/main" val="557680116"/>
              </p:ext>
            </p:extLst>
          </p:nvPr>
        </p:nvGraphicFramePr>
        <p:xfrm>
          <a:off x="183132" y="4941168"/>
          <a:ext cx="11827233" cy="843428"/>
        </p:xfrm>
        <a:graphic>
          <a:graphicData uri="http://schemas.openxmlformats.org/drawingml/2006/table">
            <a:tbl>
              <a:tblPr>
                <a:tableStyleId>{5C22544A-7EE6-4342-B048-85BDC9FD1C3A}</a:tableStyleId>
              </a:tblPr>
              <a:tblGrid>
                <a:gridCol w="324034">
                  <a:extLst>
                    <a:ext uri="{9D8B030D-6E8A-4147-A177-3AD203B41FA5}">
                      <a16:colId xmlns:a16="http://schemas.microsoft.com/office/drawing/2014/main" xmlns="" val="3846405407"/>
                    </a:ext>
                  </a:extLst>
                </a:gridCol>
                <a:gridCol w="324034">
                  <a:extLst>
                    <a:ext uri="{9D8B030D-6E8A-4147-A177-3AD203B41FA5}">
                      <a16:colId xmlns:a16="http://schemas.microsoft.com/office/drawing/2014/main" xmlns="" val="2191034114"/>
                    </a:ext>
                  </a:extLst>
                </a:gridCol>
                <a:gridCol w="324034">
                  <a:extLst>
                    <a:ext uri="{9D8B030D-6E8A-4147-A177-3AD203B41FA5}">
                      <a16:colId xmlns:a16="http://schemas.microsoft.com/office/drawing/2014/main" xmlns="" val="2497385617"/>
                    </a:ext>
                  </a:extLst>
                </a:gridCol>
                <a:gridCol w="324034">
                  <a:extLst>
                    <a:ext uri="{9D8B030D-6E8A-4147-A177-3AD203B41FA5}">
                      <a16:colId xmlns:a16="http://schemas.microsoft.com/office/drawing/2014/main" xmlns="" val="4293677321"/>
                    </a:ext>
                  </a:extLst>
                </a:gridCol>
                <a:gridCol w="324034">
                  <a:extLst>
                    <a:ext uri="{9D8B030D-6E8A-4147-A177-3AD203B41FA5}">
                      <a16:colId xmlns:a16="http://schemas.microsoft.com/office/drawing/2014/main" xmlns="" val="2265667176"/>
                    </a:ext>
                  </a:extLst>
                </a:gridCol>
                <a:gridCol w="324034">
                  <a:extLst>
                    <a:ext uri="{9D8B030D-6E8A-4147-A177-3AD203B41FA5}">
                      <a16:colId xmlns:a16="http://schemas.microsoft.com/office/drawing/2014/main" xmlns="" val="3071281328"/>
                    </a:ext>
                  </a:extLst>
                </a:gridCol>
                <a:gridCol w="324034">
                  <a:extLst>
                    <a:ext uri="{9D8B030D-6E8A-4147-A177-3AD203B41FA5}">
                      <a16:colId xmlns:a16="http://schemas.microsoft.com/office/drawing/2014/main" xmlns="" val="1176377725"/>
                    </a:ext>
                  </a:extLst>
                </a:gridCol>
                <a:gridCol w="324034">
                  <a:extLst>
                    <a:ext uri="{9D8B030D-6E8A-4147-A177-3AD203B41FA5}">
                      <a16:colId xmlns:a16="http://schemas.microsoft.com/office/drawing/2014/main" xmlns="" val="3047547324"/>
                    </a:ext>
                  </a:extLst>
                </a:gridCol>
                <a:gridCol w="324034">
                  <a:extLst>
                    <a:ext uri="{9D8B030D-6E8A-4147-A177-3AD203B41FA5}">
                      <a16:colId xmlns:a16="http://schemas.microsoft.com/office/drawing/2014/main" xmlns="" val="2449492771"/>
                    </a:ext>
                  </a:extLst>
                </a:gridCol>
                <a:gridCol w="324034">
                  <a:extLst>
                    <a:ext uri="{9D8B030D-6E8A-4147-A177-3AD203B41FA5}">
                      <a16:colId xmlns:a16="http://schemas.microsoft.com/office/drawing/2014/main" xmlns="" val="2912836154"/>
                    </a:ext>
                  </a:extLst>
                </a:gridCol>
                <a:gridCol w="324034">
                  <a:extLst>
                    <a:ext uri="{9D8B030D-6E8A-4147-A177-3AD203B41FA5}">
                      <a16:colId xmlns:a16="http://schemas.microsoft.com/office/drawing/2014/main" xmlns="" val="3135772981"/>
                    </a:ext>
                  </a:extLst>
                </a:gridCol>
                <a:gridCol w="324034">
                  <a:extLst>
                    <a:ext uri="{9D8B030D-6E8A-4147-A177-3AD203B41FA5}">
                      <a16:colId xmlns:a16="http://schemas.microsoft.com/office/drawing/2014/main" xmlns="" val="1802809736"/>
                    </a:ext>
                  </a:extLst>
                </a:gridCol>
                <a:gridCol w="378037">
                  <a:extLst>
                    <a:ext uri="{9D8B030D-6E8A-4147-A177-3AD203B41FA5}">
                      <a16:colId xmlns:a16="http://schemas.microsoft.com/office/drawing/2014/main" xmlns="" val="3274869444"/>
                    </a:ext>
                  </a:extLst>
                </a:gridCol>
                <a:gridCol w="324034">
                  <a:extLst>
                    <a:ext uri="{9D8B030D-6E8A-4147-A177-3AD203B41FA5}">
                      <a16:colId xmlns:a16="http://schemas.microsoft.com/office/drawing/2014/main" xmlns="" val="3914159442"/>
                    </a:ext>
                  </a:extLst>
                </a:gridCol>
                <a:gridCol w="324034">
                  <a:extLst>
                    <a:ext uri="{9D8B030D-6E8A-4147-A177-3AD203B41FA5}">
                      <a16:colId xmlns:a16="http://schemas.microsoft.com/office/drawing/2014/main" xmlns="" val="309718905"/>
                    </a:ext>
                  </a:extLst>
                </a:gridCol>
                <a:gridCol w="324034">
                  <a:extLst>
                    <a:ext uri="{9D8B030D-6E8A-4147-A177-3AD203B41FA5}">
                      <a16:colId xmlns:a16="http://schemas.microsoft.com/office/drawing/2014/main" xmlns="" val="3237078994"/>
                    </a:ext>
                  </a:extLst>
                </a:gridCol>
                <a:gridCol w="324034">
                  <a:extLst>
                    <a:ext uri="{9D8B030D-6E8A-4147-A177-3AD203B41FA5}">
                      <a16:colId xmlns:a16="http://schemas.microsoft.com/office/drawing/2014/main" xmlns="" val="2658071101"/>
                    </a:ext>
                  </a:extLst>
                </a:gridCol>
                <a:gridCol w="324034">
                  <a:extLst>
                    <a:ext uri="{9D8B030D-6E8A-4147-A177-3AD203B41FA5}">
                      <a16:colId xmlns:a16="http://schemas.microsoft.com/office/drawing/2014/main" xmlns="" val="3006631317"/>
                    </a:ext>
                  </a:extLst>
                </a:gridCol>
                <a:gridCol w="324034">
                  <a:extLst>
                    <a:ext uri="{9D8B030D-6E8A-4147-A177-3AD203B41FA5}">
                      <a16:colId xmlns:a16="http://schemas.microsoft.com/office/drawing/2014/main" xmlns="" val="104129342"/>
                    </a:ext>
                  </a:extLst>
                </a:gridCol>
                <a:gridCol w="324034">
                  <a:extLst>
                    <a:ext uri="{9D8B030D-6E8A-4147-A177-3AD203B41FA5}">
                      <a16:colId xmlns:a16="http://schemas.microsoft.com/office/drawing/2014/main" xmlns="" val="2088867665"/>
                    </a:ext>
                  </a:extLst>
                </a:gridCol>
                <a:gridCol w="324034">
                  <a:extLst>
                    <a:ext uri="{9D8B030D-6E8A-4147-A177-3AD203B41FA5}">
                      <a16:colId xmlns:a16="http://schemas.microsoft.com/office/drawing/2014/main" xmlns="" val="3222145916"/>
                    </a:ext>
                  </a:extLst>
                </a:gridCol>
                <a:gridCol w="324034">
                  <a:extLst>
                    <a:ext uri="{9D8B030D-6E8A-4147-A177-3AD203B41FA5}">
                      <a16:colId xmlns:a16="http://schemas.microsoft.com/office/drawing/2014/main" xmlns="" val="779350278"/>
                    </a:ext>
                  </a:extLst>
                </a:gridCol>
                <a:gridCol w="324034">
                  <a:extLst>
                    <a:ext uri="{9D8B030D-6E8A-4147-A177-3AD203B41FA5}">
                      <a16:colId xmlns:a16="http://schemas.microsoft.com/office/drawing/2014/main" xmlns="" val="1634820926"/>
                    </a:ext>
                  </a:extLst>
                </a:gridCol>
                <a:gridCol w="378037">
                  <a:extLst>
                    <a:ext uri="{9D8B030D-6E8A-4147-A177-3AD203B41FA5}">
                      <a16:colId xmlns:a16="http://schemas.microsoft.com/office/drawing/2014/main" xmlns="" val="4040508912"/>
                    </a:ext>
                  </a:extLst>
                </a:gridCol>
                <a:gridCol w="324034">
                  <a:extLst>
                    <a:ext uri="{9D8B030D-6E8A-4147-A177-3AD203B41FA5}">
                      <a16:colId xmlns:a16="http://schemas.microsoft.com/office/drawing/2014/main" xmlns="" val="1671699792"/>
                    </a:ext>
                  </a:extLst>
                </a:gridCol>
                <a:gridCol w="324034">
                  <a:extLst>
                    <a:ext uri="{9D8B030D-6E8A-4147-A177-3AD203B41FA5}">
                      <a16:colId xmlns:a16="http://schemas.microsoft.com/office/drawing/2014/main" xmlns="" val="4047549859"/>
                    </a:ext>
                  </a:extLst>
                </a:gridCol>
                <a:gridCol w="324034">
                  <a:extLst>
                    <a:ext uri="{9D8B030D-6E8A-4147-A177-3AD203B41FA5}">
                      <a16:colId xmlns:a16="http://schemas.microsoft.com/office/drawing/2014/main" xmlns="" val="2472214483"/>
                    </a:ext>
                  </a:extLst>
                </a:gridCol>
                <a:gridCol w="324034">
                  <a:extLst>
                    <a:ext uri="{9D8B030D-6E8A-4147-A177-3AD203B41FA5}">
                      <a16:colId xmlns:a16="http://schemas.microsoft.com/office/drawing/2014/main" xmlns="" val="1394822079"/>
                    </a:ext>
                  </a:extLst>
                </a:gridCol>
                <a:gridCol w="324034">
                  <a:extLst>
                    <a:ext uri="{9D8B030D-6E8A-4147-A177-3AD203B41FA5}">
                      <a16:colId xmlns:a16="http://schemas.microsoft.com/office/drawing/2014/main" xmlns="" val="2611191686"/>
                    </a:ext>
                  </a:extLst>
                </a:gridCol>
                <a:gridCol w="324034">
                  <a:extLst>
                    <a:ext uri="{9D8B030D-6E8A-4147-A177-3AD203B41FA5}">
                      <a16:colId xmlns:a16="http://schemas.microsoft.com/office/drawing/2014/main" xmlns="" val="1268928064"/>
                    </a:ext>
                  </a:extLst>
                </a:gridCol>
                <a:gridCol w="324034">
                  <a:extLst>
                    <a:ext uri="{9D8B030D-6E8A-4147-A177-3AD203B41FA5}">
                      <a16:colId xmlns:a16="http://schemas.microsoft.com/office/drawing/2014/main" xmlns="" val="3866014928"/>
                    </a:ext>
                  </a:extLst>
                </a:gridCol>
                <a:gridCol w="324034">
                  <a:extLst>
                    <a:ext uri="{9D8B030D-6E8A-4147-A177-3AD203B41FA5}">
                      <a16:colId xmlns:a16="http://schemas.microsoft.com/office/drawing/2014/main" xmlns="" val="2566468682"/>
                    </a:ext>
                  </a:extLst>
                </a:gridCol>
                <a:gridCol w="324034">
                  <a:extLst>
                    <a:ext uri="{9D8B030D-6E8A-4147-A177-3AD203B41FA5}">
                      <a16:colId xmlns:a16="http://schemas.microsoft.com/office/drawing/2014/main" xmlns="" val="160704843"/>
                    </a:ext>
                  </a:extLst>
                </a:gridCol>
                <a:gridCol w="324034">
                  <a:extLst>
                    <a:ext uri="{9D8B030D-6E8A-4147-A177-3AD203B41FA5}">
                      <a16:colId xmlns:a16="http://schemas.microsoft.com/office/drawing/2014/main" xmlns="" val="2254382195"/>
                    </a:ext>
                  </a:extLst>
                </a:gridCol>
                <a:gridCol w="324034">
                  <a:extLst>
                    <a:ext uri="{9D8B030D-6E8A-4147-A177-3AD203B41FA5}">
                      <a16:colId xmlns:a16="http://schemas.microsoft.com/office/drawing/2014/main" xmlns="" val="1345872154"/>
                    </a:ext>
                  </a:extLst>
                </a:gridCol>
                <a:gridCol w="378037">
                  <a:extLst>
                    <a:ext uri="{9D8B030D-6E8A-4147-A177-3AD203B41FA5}">
                      <a16:colId xmlns:a16="http://schemas.microsoft.com/office/drawing/2014/main" xmlns="" val="2750420726"/>
                    </a:ext>
                  </a:extLst>
                </a:gridCol>
              </a:tblGrid>
              <a:tr h="210857">
                <a:tc>
                  <a:txBody>
                    <a:bodyPr/>
                    <a:lstStyle/>
                    <a:p>
                      <a:pPr algn="ctr" fontAlgn="t"/>
                      <a:r>
                        <a:rPr lang="es-ES" sz="1200" u="none" strike="noStrike" dirty="0">
                          <a:effectLst/>
                        </a:rPr>
                        <a:t>m1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m19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m26</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m27</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m28</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m29</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m30</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m31</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m32</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m33</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m34</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m35</a:t>
                      </a:r>
                      <a:endParaRPr lang="es-E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r>
                        <a:rPr lang="es-ES" sz="1200" u="none" strike="noStrike" dirty="0">
                          <a:effectLst/>
                        </a:rPr>
                        <a:t>m36</a:t>
                      </a:r>
                      <a:endParaRPr lang="es-ES"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2509885582"/>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kern="1200" dirty="0">
                        <a:solidFill>
                          <a:srgbClr val="000000"/>
                        </a:solidFill>
                        <a:effectLst/>
                        <a:latin typeface="Calibri" panose="020F0502020204030204" pitchFamily="34" charset="0"/>
                        <a:ea typeface="+mn-ea"/>
                        <a:cs typeface="+mn-cs"/>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extLst>
                  <a:ext uri="{0D108BD9-81ED-4DB2-BD59-A6C34878D82A}">
                    <a16:rowId xmlns:a16="http://schemas.microsoft.com/office/drawing/2014/main" xmlns="" val="2112091058"/>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kern="1200" dirty="0">
                        <a:solidFill>
                          <a:srgbClr val="000000"/>
                        </a:solidFill>
                        <a:effectLst/>
                        <a:latin typeface="Calibri" panose="020F0502020204030204" pitchFamily="34" charset="0"/>
                        <a:ea typeface="+mn-ea"/>
                        <a:cs typeface="+mn-cs"/>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extLst>
                  <a:ext uri="{0D108BD9-81ED-4DB2-BD59-A6C34878D82A}">
                    <a16:rowId xmlns:a16="http://schemas.microsoft.com/office/drawing/2014/main" xmlns="" val="2569099588"/>
                  </a:ext>
                </a:extLst>
              </a:tr>
              <a:tr h="210857">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tc>
                  <a:txBody>
                    <a:bodyPr/>
                    <a:lstStyle/>
                    <a:p>
                      <a:pPr algn="ctr" fontAlgn="t"/>
                      <a:endParaRPr lang="es-ES" sz="1200" b="1" i="0" u="none" strike="noStrike" dirty="0">
                        <a:solidFill>
                          <a:srgbClr val="000000"/>
                        </a:solidFill>
                        <a:effectLst/>
                        <a:latin typeface="Calibri" panose="020F0502020204030204" pitchFamily="34" charset="0"/>
                      </a:endParaRPr>
                    </a:p>
                  </a:txBody>
                  <a:tcPr marL="0" marR="0" marT="0" marB="0" anchor="ctr">
                    <a:solidFill>
                      <a:srgbClr val="5C83BC"/>
                    </a:solidFill>
                  </a:tcPr>
                </a:tc>
                <a:extLst>
                  <a:ext uri="{0D108BD9-81ED-4DB2-BD59-A6C34878D82A}">
                    <a16:rowId xmlns:a16="http://schemas.microsoft.com/office/drawing/2014/main" xmlns="" val="3566644342"/>
                  </a:ext>
                </a:extLst>
              </a:tr>
            </a:tbl>
          </a:graphicData>
        </a:graphic>
      </p:graphicFrame>
      <p:sp>
        <p:nvSpPr>
          <p:cNvPr id="9" name="Rectángulo 8"/>
          <p:cNvSpPr/>
          <p:nvPr/>
        </p:nvSpPr>
        <p:spPr>
          <a:xfrm>
            <a:off x="377978" y="5761605"/>
            <a:ext cx="11634879" cy="252000"/>
          </a:xfrm>
          <a:prstGeom prst="rect">
            <a:avLst/>
          </a:prstGeom>
          <a:ln>
            <a:solidFill>
              <a:srgbClr val="C00000"/>
            </a:solidFill>
          </a:ln>
        </p:spPr>
        <p:txBody>
          <a:bodyPr wrap="square">
            <a:spAutoFit/>
          </a:bodyPr>
          <a:lstStyle/>
          <a:p>
            <a:pPr algn="ctr">
              <a:lnSpc>
                <a:spcPct val="115000"/>
              </a:lnSpc>
              <a:spcBef>
                <a:spcPts val="200"/>
              </a:spcBef>
              <a:spcAft>
                <a:spcPts val="200"/>
              </a:spcAft>
            </a:pPr>
            <a:r>
              <a:rPr lang="en-GB" sz="1200" dirty="0">
                <a:solidFill>
                  <a:srgbClr val="C00000"/>
                </a:solidFill>
              </a:rPr>
              <a:t>D6.2.X Progress reports (at each milestone)</a:t>
            </a:r>
            <a:endParaRPr lang="es-ES" sz="1200" dirty="0">
              <a:solidFill>
                <a:srgbClr val="C00000"/>
              </a:solidFill>
            </a:endParaRPr>
          </a:p>
        </p:txBody>
      </p:sp>
      <p:cxnSp>
        <p:nvCxnSpPr>
          <p:cNvPr id="10" name="Conector recto de flecha 9"/>
          <p:cNvCxnSpPr>
            <a:cxnSpLocks/>
          </p:cNvCxnSpPr>
          <p:nvPr/>
        </p:nvCxnSpPr>
        <p:spPr>
          <a:xfrm>
            <a:off x="2129840" y="5142961"/>
            <a:ext cx="0" cy="647876"/>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6" name="Conector recto de flecha 15"/>
          <p:cNvCxnSpPr>
            <a:cxnSpLocks/>
          </p:cNvCxnSpPr>
          <p:nvPr/>
        </p:nvCxnSpPr>
        <p:spPr>
          <a:xfrm>
            <a:off x="3109376" y="5142961"/>
            <a:ext cx="0" cy="654271"/>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7" name="Conector recto de flecha 16"/>
          <p:cNvCxnSpPr>
            <a:cxnSpLocks/>
          </p:cNvCxnSpPr>
          <p:nvPr/>
        </p:nvCxnSpPr>
        <p:spPr>
          <a:xfrm>
            <a:off x="4074056" y="5142961"/>
            <a:ext cx="0" cy="647876"/>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9" name="Conector recto de flecha 18"/>
          <p:cNvCxnSpPr>
            <a:cxnSpLocks/>
          </p:cNvCxnSpPr>
          <p:nvPr/>
        </p:nvCxnSpPr>
        <p:spPr>
          <a:xfrm>
            <a:off x="5112704" y="5142961"/>
            <a:ext cx="0" cy="654628"/>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0" name="Conector recto de flecha 19"/>
          <p:cNvCxnSpPr>
            <a:cxnSpLocks/>
          </p:cNvCxnSpPr>
          <p:nvPr/>
        </p:nvCxnSpPr>
        <p:spPr>
          <a:xfrm>
            <a:off x="7055528" y="5142961"/>
            <a:ext cx="0" cy="640340"/>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1" name="Conector recto de flecha 20"/>
          <p:cNvCxnSpPr>
            <a:cxnSpLocks/>
          </p:cNvCxnSpPr>
          <p:nvPr/>
        </p:nvCxnSpPr>
        <p:spPr>
          <a:xfrm>
            <a:off x="8073084" y="5142961"/>
            <a:ext cx="0" cy="945071"/>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2" name="Conector recto de flecha 21"/>
          <p:cNvCxnSpPr>
            <a:cxnSpLocks/>
          </p:cNvCxnSpPr>
          <p:nvPr/>
        </p:nvCxnSpPr>
        <p:spPr>
          <a:xfrm>
            <a:off x="10026207" y="5142961"/>
            <a:ext cx="5720" cy="671564"/>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3" name="Conector recto de flecha 22"/>
          <p:cNvCxnSpPr>
            <a:cxnSpLocks/>
          </p:cNvCxnSpPr>
          <p:nvPr/>
        </p:nvCxnSpPr>
        <p:spPr>
          <a:xfrm>
            <a:off x="9065565" y="5142961"/>
            <a:ext cx="0" cy="650719"/>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4" name="Conector recto de flecha 23"/>
          <p:cNvCxnSpPr>
            <a:cxnSpLocks/>
          </p:cNvCxnSpPr>
          <p:nvPr/>
        </p:nvCxnSpPr>
        <p:spPr>
          <a:xfrm>
            <a:off x="10986824" y="5142961"/>
            <a:ext cx="0" cy="618524"/>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5" name="Conector recto de flecha 24"/>
          <p:cNvCxnSpPr>
            <a:cxnSpLocks/>
          </p:cNvCxnSpPr>
          <p:nvPr/>
        </p:nvCxnSpPr>
        <p:spPr>
          <a:xfrm>
            <a:off x="12008867" y="5142961"/>
            <a:ext cx="0" cy="666671"/>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7" name="Rectángulo 26"/>
          <p:cNvSpPr/>
          <p:nvPr/>
        </p:nvSpPr>
        <p:spPr>
          <a:xfrm>
            <a:off x="2129840" y="6049605"/>
            <a:ext cx="7992888" cy="309180"/>
          </a:xfrm>
          <a:prstGeom prst="rect">
            <a:avLst/>
          </a:prstGeom>
          <a:solidFill>
            <a:schemeClr val="bg1"/>
          </a:solidFill>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D6.4 Report on the liaison activities with other Galileo Information centres in Latin America. </a:t>
            </a:r>
            <a:endParaRPr lang="es-ES" sz="1200" dirty="0">
              <a:solidFill>
                <a:srgbClr val="C00000"/>
              </a:solidFill>
            </a:endParaRPr>
          </a:p>
        </p:txBody>
      </p:sp>
      <p:cxnSp>
        <p:nvCxnSpPr>
          <p:cNvPr id="30" name="Conector recto de flecha 29"/>
          <p:cNvCxnSpPr/>
          <p:nvPr/>
        </p:nvCxnSpPr>
        <p:spPr>
          <a:xfrm>
            <a:off x="2129840" y="5512032"/>
            <a:ext cx="0" cy="576000"/>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3" name="Conector recto de flecha 32"/>
          <p:cNvCxnSpPr/>
          <p:nvPr/>
        </p:nvCxnSpPr>
        <p:spPr>
          <a:xfrm>
            <a:off x="4074056" y="5314576"/>
            <a:ext cx="0" cy="792000"/>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4" name="Conector recto de flecha 33"/>
          <p:cNvCxnSpPr>
            <a:cxnSpLocks/>
          </p:cNvCxnSpPr>
          <p:nvPr/>
        </p:nvCxnSpPr>
        <p:spPr>
          <a:xfrm>
            <a:off x="6067424" y="5005589"/>
            <a:ext cx="0" cy="595587"/>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5" name="Conector recto de flecha 34"/>
          <p:cNvCxnSpPr>
            <a:cxnSpLocks/>
          </p:cNvCxnSpPr>
          <p:nvPr/>
        </p:nvCxnSpPr>
        <p:spPr>
          <a:xfrm>
            <a:off x="8073084" y="5142961"/>
            <a:ext cx="0" cy="437300"/>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6" name="Conector recto de flecha 35"/>
          <p:cNvCxnSpPr/>
          <p:nvPr/>
        </p:nvCxnSpPr>
        <p:spPr>
          <a:xfrm>
            <a:off x="10026207" y="5300176"/>
            <a:ext cx="0" cy="792000"/>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38" name="Marcador de contenido 2"/>
          <p:cNvSpPr txBox="1">
            <a:spLocks/>
          </p:cNvSpPr>
          <p:nvPr/>
        </p:nvSpPr>
        <p:spPr>
          <a:xfrm>
            <a:off x="220223" y="5108469"/>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T6100</a:t>
            </a:r>
            <a:endParaRPr lang="es-ES" sz="1200" dirty="0">
              <a:solidFill>
                <a:schemeClr val="bg1"/>
              </a:solidFill>
            </a:endParaRPr>
          </a:p>
        </p:txBody>
      </p:sp>
      <p:sp>
        <p:nvSpPr>
          <p:cNvPr id="39" name="Marcador de contenido 2"/>
          <p:cNvSpPr txBox="1">
            <a:spLocks/>
          </p:cNvSpPr>
          <p:nvPr/>
        </p:nvSpPr>
        <p:spPr>
          <a:xfrm>
            <a:off x="199202" y="5318730"/>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T6200</a:t>
            </a:r>
            <a:endParaRPr lang="es-ES" sz="1200" dirty="0">
              <a:solidFill>
                <a:schemeClr val="bg1"/>
              </a:solidFill>
            </a:endParaRPr>
          </a:p>
        </p:txBody>
      </p:sp>
      <p:sp>
        <p:nvSpPr>
          <p:cNvPr id="40" name="Marcador de contenido 2"/>
          <p:cNvSpPr txBox="1">
            <a:spLocks/>
          </p:cNvSpPr>
          <p:nvPr/>
        </p:nvSpPr>
        <p:spPr>
          <a:xfrm>
            <a:off x="209459" y="5500287"/>
            <a:ext cx="730645" cy="281101"/>
          </a:xfrm>
          <a:prstGeom prst="rect">
            <a:avLst/>
          </a:prstGeom>
        </p:spPr>
        <p:txBody>
          <a:bodyPr/>
          <a:lstStyle>
            <a:lvl1pPr marL="265113" indent="-265113" algn="l" defTabSz="457200" rtl="0" eaLnBrk="0" fontAlgn="base" hangingPunct="0">
              <a:spcBef>
                <a:spcPct val="20000"/>
              </a:spcBef>
              <a:spcAft>
                <a:spcPct val="0"/>
              </a:spcAft>
              <a:buClr>
                <a:srgbClr val="EA002A"/>
              </a:buClr>
              <a:buFont typeface="Arial" panose="020B0604020202020204" pitchFamily="34" charset="0"/>
              <a:buChar char="•"/>
              <a:defRPr sz="1400" kern="1200">
                <a:solidFill>
                  <a:srgbClr val="5B6770"/>
                </a:solidFill>
                <a:latin typeface="Arial"/>
                <a:ea typeface="ＭＳ Ｐゴシック" charset="0"/>
                <a:cs typeface="Arial"/>
              </a:defRPr>
            </a:lvl1pPr>
            <a:lvl2pPr marL="536575" indent="-273050" algn="l" defTabSz="457200" rtl="0" eaLnBrk="0" fontAlgn="base" hangingPunct="0">
              <a:spcBef>
                <a:spcPct val="20000"/>
              </a:spcBef>
              <a:spcAft>
                <a:spcPct val="0"/>
              </a:spcAft>
              <a:buClr>
                <a:srgbClr val="5B6770"/>
              </a:buClr>
              <a:buFont typeface="Arial" panose="020B0604020202020204" pitchFamily="34" charset="0"/>
              <a:buChar char="-"/>
              <a:defRPr sz="1400" kern="1200">
                <a:solidFill>
                  <a:srgbClr val="5B6770"/>
                </a:solidFill>
                <a:latin typeface="Arial"/>
                <a:ea typeface="ＭＳ Ｐゴシック" charset="0"/>
                <a:cs typeface="Arial"/>
              </a:defRPr>
            </a:lvl2pPr>
            <a:lvl3pPr marL="808038" indent="-271463" algn="l" defTabSz="457200" rtl="0" eaLnBrk="0" fontAlgn="base" hangingPunct="0">
              <a:spcBef>
                <a:spcPct val="20000"/>
              </a:spcBef>
              <a:spcAft>
                <a:spcPct val="0"/>
              </a:spcAft>
              <a:buFont typeface="Arial" panose="020B0604020202020204" pitchFamily="34" charset="0"/>
              <a:buChar char="•"/>
              <a:defRPr sz="1400" kern="1200">
                <a:solidFill>
                  <a:srgbClr val="5B6770"/>
                </a:solidFill>
                <a:latin typeface="Arial"/>
                <a:ea typeface="ＭＳ Ｐゴシック" charset="0"/>
                <a:cs typeface="Arial"/>
              </a:defRPr>
            </a:lvl3pPr>
            <a:lvl4pPr marL="1073150" indent="-26511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4pPr>
            <a:lvl5pPr marL="1344613" indent="-271463" algn="l" defTabSz="457200" rtl="0" eaLnBrk="0" fontAlgn="base" hangingPunct="0">
              <a:spcBef>
                <a:spcPct val="20000"/>
              </a:spcBef>
              <a:spcAft>
                <a:spcPct val="0"/>
              </a:spcAft>
              <a:buFont typeface="Arial" pitchFamily="34" charset="0"/>
              <a:buChar char="»"/>
              <a:defRPr sz="1400" kern="1200">
                <a:solidFill>
                  <a:srgbClr val="5B6770"/>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200" dirty="0">
                <a:solidFill>
                  <a:schemeClr val="bg1"/>
                </a:solidFill>
              </a:rPr>
              <a:t>T6300</a:t>
            </a:r>
            <a:endParaRPr lang="es-ES" sz="1200" dirty="0">
              <a:solidFill>
                <a:schemeClr val="bg1"/>
              </a:solidFill>
            </a:endParaRPr>
          </a:p>
        </p:txBody>
      </p:sp>
      <p:pic>
        <p:nvPicPr>
          <p:cNvPr id="43" name="Imagen 42"/>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1628066" y="5912917"/>
            <a:ext cx="468000" cy="468000"/>
          </a:xfrm>
          <a:prstGeom prst="rect">
            <a:avLst/>
          </a:prstGeom>
        </p:spPr>
      </p:pic>
      <p:cxnSp>
        <p:nvCxnSpPr>
          <p:cNvPr id="18" name="Conector recto de flecha 17"/>
          <p:cNvCxnSpPr/>
          <p:nvPr/>
        </p:nvCxnSpPr>
        <p:spPr>
          <a:xfrm>
            <a:off x="6061136" y="5348198"/>
            <a:ext cx="0" cy="792000"/>
          </a:xfrm>
          <a:prstGeom prst="straightConnector1">
            <a:avLst/>
          </a:prstGeom>
          <a:ln>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42" name="Rectángulo 41">
            <a:extLst>
              <a:ext uri="{FF2B5EF4-FFF2-40B4-BE49-F238E27FC236}">
                <a16:creationId xmlns:a16="http://schemas.microsoft.com/office/drawing/2014/main" xmlns="" id="{AF151DE9-6E82-8E79-7E08-8E3B4B95F55D}"/>
              </a:ext>
            </a:extLst>
          </p:cNvPr>
          <p:cNvSpPr/>
          <p:nvPr/>
        </p:nvSpPr>
        <p:spPr>
          <a:xfrm>
            <a:off x="6157761" y="5234609"/>
            <a:ext cx="1149464" cy="286682"/>
          </a:xfrm>
          <a:prstGeom prst="rect">
            <a:avLst/>
          </a:prstGeom>
          <a:solidFill>
            <a:schemeClr val="bg1"/>
          </a:solidFill>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D6.4 Update. </a:t>
            </a:r>
            <a:endParaRPr lang="es-ES" sz="1200" dirty="0">
              <a:solidFill>
                <a:srgbClr val="C00000"/>
              </a:solidFill>
            </a:endParaRPr>
          </a:p>
        </p:txBody>
      </p:sp>
      <p:pic>
        <p:nvPicPr>
          <p:cNvPr id="41" name="Imagen 40">
            <a:extLst>
              <a:ext uri="{FF2B5EF4-FFF2-40B4-BE49-F238E27FC236}">
                <a16:creationId xmlns:a16="http://schemas.microsoft.com/office/drawing/2014/main" xmlns="" id="{B120396D-1286-D0F2-D670-41B6C5B3C1A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7145865" y="5333682"/>
            <a:ext cx="468000" cy="468000"/>
          </a:xfrm>
          <a:prstGeom prst="rect">
            <a:avLst/>
          </a:prstGeom>
        </p:spPr>
      </p:pic>
      <p:sp>
        <p:nvSpPr>
          <p:cNvPr id="32" name="Estrella de 5 puntas 40">
            <a:extLst>
              <a:ext uri="{FF2B5EF4-FFF2-40B4-BE49-F238E27FC236}">
                <a16:creationId xmlns:a16="http://schemas.microsoft.com/office/drawing/2014/main" xmlns="" id="{CEB8208A-3429-5680-7E20-38565E495ACA}"/>
              </a:ext>
            </a:extLst>
          </p:cNvPr>
          <p:cNvSpPr/>
          <p:nvPr/>
        </p:nvSpPr>
        <p:spPr>
          <a:xfrm>
            <a:off x="9912463" y="5077774"/>
            <a:ext cx="216000" cy="197245"/>
          </a:xfrm>
          <a:prstGeom prst="star5">
            <a:avLst>
              <a:gd name="adj" fmla="val 22611"/>
              <a:gd name="hf" fmla="val 105146"/>
              <a:gd name="vf" fmla="val 110557"/>
            </a:avLst>
          </a:prstGeom>
          <a:solidFill>
            <a:srgbClr val="C00000"/>
          </a:solidFill>
          <a:ln w="28575">
            <a:solidFill>
              <a:srgbClr val="C0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pic>
        <p:nvPicPr>
          <p:cNvPr id="31" name="Imagen 30">
            <a:extLst>
              <a:ext uri="{FF2B5EF4-FFF2-40B4-BE49-F238E27FC236}">
                <a16:creationId xmlns:a16="http://schemas.microsoft.com/office/drawing/2014/main" xmlns="" id="{5C0FC876-36A7-29C1-FB98-0609726A47B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6889" l="889" r="98667">
                        <a14:foregroundMark x1="65778" y1="91556" x2="65778" y2="91556"/>
                        <a14:foregroundMark x1="60444" y1="52889" x2="60444" y2="52889"/>
                      </a14:backgroundRemoval>
                    </a14:imgEffect>
                  </a14:imgLayer>
                </a14:imgProps>
              </a:ext>
            </a:extLst>
          </a:blip>
          <a:stretch>
            <a:fillRect/>
          </a:stretch>
        </p:blipFill>
        <p:spPr>
          <a:xfrm>
            <a:off x="9899602" y="6140198"/>
            <a:ext cx="468000" cy="468000"/>
          </a:xfrm>
          <a:prstGeom prst="rect">
            <a:avLst/>
          </a:prstGeom>
        </p:spPr>
      </p:pic>
    </p:spTree>
    <p:extLst>
      <p:ext uri="{BB962C8B-B14F-4D97-AF65-F5344CB8AC3E}">
        <p14:creationId xmlns:p14="http://schemas.microsoft.com/office/powerpoint/2010/main" val="1285888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5"/>
            <p:extLst>
              <p:ext uri="{D42A27DB-BD31-4B8C-83A1-F6EECF244321}">
                <p14:modId xmlns:p14="http://schemas.microsoft.com/office/powerpoint/2010/main" val="926353238"/>
              </p:ext>
            </p:extLst>
          </p:nvPr>
        </p:nvGraphicFramePr>
        <p:xfrm>
          <a:off x="828414" y="1340768"/>
          <a:ext cx="10081120" cy="4840425"/>
        </p:xfrm>
        <a:graphic>
          <a:graphicData uri="http://schemas.openxmlformats.org/drawingml/2006/table">
            <a:tbl>
              <a:tblPr firstRow="1" firstCol="1" bandRow="1" bandCol="1">
                <a:tableStyleId>{7E9639D4-E3E2-4D34-9284-5A2195B3D0D7}</a:tableStyleId>
              </a:tblPr>
              <a:tblGrid>
                <a:gridCol w="774385">
                  <a:extLst>
                    <a:ext uri="{9D8B030D-6E8A-4147-A177-3AD203B41FA5}">
                      <a16:colId xmlns:a16="http://schemas.microsoft.com/office/drawing/2014/main" xmlns="" val="1962540089"/>
                    </a:ext>
                  </a:extLst>
                </a:gridCol>
                <a:gridCol w="5365243">
                  <a:extLst>
                    <a:ext uri="{9D8B030D-6E8A-4147-A177-3AD203B41FA5}">
                      <a16:colId xmlns:a16="http://schemas.microsoft.com/office/drawing/2014/main" xmlns="" val="708031268"/>
                    </a:ext>
                  </a:extLst>
                </a:gridCol>
                <a:gridCol w="1349205">
                  <a:extLst>
                    <a:ext uri="{9D8B030D-6E8A-4147-A177-3AD203B41FA5}">
                      <a16:colId xmlns:a16="http://schemas.microsoft.com/office/drawing/2014/main" xmlns="" val="4265071083"/>
                    </a:ext>
                  </a:extLst>
                </a:gridCol>
                <a:gridCol w="1296144">
                  <a:extLst>
                    <a:ext uri="{9D8B030D-6E8A-4147-A177-3AD203B41FA5}">
                      <a16:colId xmlns:a16="http://schemas.microsoft.com/office/drawing/2014/main" xmlns="" val="785192145"/>
                    </a:ext>
                  </a:extLst>
                </a:gridCol>
                <a:gridCol w="1296143">
                  <a:extLst>
                    <a:ext uri="{9D8B030D-6E8A-4147-A177-3AD203B41FA5}">
                      <a16:colId xmlns:a16="http://schemas.microsoft.com/office/drawing/2014/main" xmlns="" val="3396852170"/>
                    </a:ext>
                  </a:extLst>
                </a:gridCol>
              </a:tblGrid>
              <a:tr h="339828">
                <a:tc>
                  <a:txBody>
                    <a:bodyPr/>
                    <a:lstStyle/>
                    <a:p>
                      <a:pPr algn="ctr">
                        <a:spcBef>
                          <a:spcPts val="900"/>
                        </a:spcBef>
                        <a:spcAft>
                          <a:spcPts val="900"/>
                        </a:spcAft>
                      </a:pPr>
                      <a:r>
                        <a:rPr lang="en-GB" sz="1600" spc="60" dirty="0">
                          <a:effectLst/>
                        </a:rPr>
                        <a:t>WP</a:t>
                      </a:r>
                      <a:endParaRPr lang="es-ES" sz="16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tc>
                  <a:txBody>
                    <a:bodyPr/>
                    <a:lstStyle/>
                    <a:p>
                      <a:pPr algn="ctr">
                        <a:spcBef>
                          <a:spcPts val="900"/>
                        </a:spcBef>
                        <a:spcAft>
                          <a:spcPts val="900"/>
                        </a:spcAft>
                      </a:pPr>
                      <a:r>
                        <a:rPr lang="en-GB" sz="1600" spc="60" dirty="0">
                          <a:effectLst/>
                        </a:rPr>
                        <a:t>Deliverable</a:t>
                      </a:r>
                      <a:endParaRPr lang="es-ES" sz="16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tc>
                  <a:txBody>
                    <a:bodyPr/>
                    <a:lstStyle/>
                    <a:p>
                      <a:pPr algn="ctr">
                        <a:spcBef>
                          <a:spcPts val="720"/>
                        </a:spcBef>
                        <a:spcAft>
                          <a:spcPts val="720"/>
                        </a:spcAft>
                      </a:pPr>
                      <a:r>
                        <a:rPr lang="en-GB" sz="1600" spc="60" dirty="0">
                          <a:effectLst/>
                        </a:rPr>
                        <a:t>Due date or periodicity</a:t>
                      </a:r>
                      <a:endParaRPr lang="es-ES" sz="16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tc>
                <a:tc>
                  <a:txBody>
                    <a:bodyPr/>
                    <a:lstStyle/>
                    <a:p>
                      <a:pPr algn="ctr">
                        <a:spcBef>
                          <a:spcPts val="720"/>
                        </a:spcBef>
                        <a:spcAft>
                          <a:spcPts val="720"/>
                        </a:spcAft>
                      </a:pPr>
                      <a:r>
                        <a:rPr lang="en-GB" sz="1600" spc="60" dirty="0">
                          <a:effectLst/>
                        </a:rPr>
                        <a:t>Status</a:t>
                      </a:r>
                      <a:endParaRPr lang="es-ES" sz="16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tc>
                  <a:txBody>
                    <a:bodyPr/>
                    <a:lstStyle/>
                    <a:p>
                      <a:pPr algn="ctr">
                        <a:spcBef>
                          <a:spcPts val="720"/>
                        </a:spcBef>
                        <a:spcAft>
                          <a:spcPts val="720"/>
                        </a:spcAft>
                      </a:pPr>
                      <a:r>
                        <a:rPr lang="en-GB" sz="1600" spc="60" dirty="0">
                          <a:effectLst/>
                        </a:rPr>
                        <a:t>Date</a:t>
                      </a:r>
                      <a:endParaRPr lang="es-ES" sz="1600"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extLst>
                  <a:ext uri="{0D108BD9-81ED-4DB2-BD59-A6C34878D82A}">
                    <a16:rowId xmlns:a16="http://schemas.microsoft.com/office/drawing/2014/main" xmlns="" val="4120832133"/>
                  </a:ext>
                </a:extLst>
              </a:tr>
              <a:tr h="547461">
                <a:tc>
                  <a:txBody>
                    <a:bodyPr/>
                    <a:lstStyle/>
                    <a:p>
                      <a:pPr marL="0" algn="ctr" defTabSz="457200" rtl="0" eaLnBrk="1" latinLnBrk="0" hangingPunct="1">
                        <a:spcBef>
                          <a:spcPts val="300"/>
                        </a:spcBef>
                        <a:spcAft>
                          <a:spcPts val="300"/>
                        </a:spcAft>
                      </a:pPr>
                      <a:r>
                        <a:rPr lang="ca-ES" sz="1600" b="0" kern="1200" spc="60" dirty="0">
                          <a:solidFill>
                            <a:schemeClr val="tx1"/>
                          </a:solidFill>
                          <a:effectLst/>
                          <a:latin typeface="+mn-lt"/>
                          <a:ea typeface="+mn-ea"/>
                          <a:cs typeface="+mn-cs"/>
                        </a:rPr>
                        <a:t>1000</a:t>
                      </a:r>
                      <a:endParaRPr lang="es-ES" sz="1600" b="0" kern="1200" spc="60" dirty="0">
                        <a:solidFill>
                          <a:schemeClr val="tx1"/>
                        </a:solidFill>
                        <a:effectLst/>
                        <a:latin typeface="+mn-lt"/>
                        <a:ea typeface="+mn-ea"/>
                        <a:cs typeface="+mn-cs"/>
                      </a:endParaRPr>
                    </a:p>
                  </a:txBody>
                  <a:tcPr marL="5966" marR="5966" marT="0" marB="0" anchor="ctr"/>
                </a:tc>
                <a:tc>
                  <a:txBody>
                    <a:bodyPr/>
                    <a:lstStyle/>
                    <a:p>
                      <a:pPr marL="0" algn="l" defTabSz="457200" rtl="0" eaLnBrk="1" latinLnBrk="0" hangingPunct="1">
                        <a:spcBef>
                          <a:spcPts val="300"/>
                        </a:spcBef>
                        <a:spcAft>
                          <a:spcPts val="300"/>
                        </a:spcAft>
                      </a:pPr>
                      <a:r>
                        <a:rPr lang="en-GB" sz="1600" b="0" kern="1200" spc="60" dirty="0">
                          <a:solidFill>
                            <a:schemeClr val="tx1"/>
                          </a:solidFill>
                          <a:effectLst/>
                          <a:latin typeface="+mn-lt"/>
                          <a:ea typeface="+mn-ea"/>
                          <a:cs typeface="+mn-cs"/>
                        </a:rPr>
                        <a:t>D1.3 – Contacts dataset</a:t>
                      </a:r>
                      <a:endParaRPr lang="es-ES" sz="1600" b="0" kern="1200" spc="60" dirty="0">
                        <a:solidFill>
                          <a:schemeClr val="tx1"/>
                        </a:solidFill>
                        <a:effectLst/>
                        <a:latin typeface="+mn-lt"/>
                        <a:ea typeface="+mn-ea"/>
                        <a:cs typeface="+mn-cs"/>
                      </a:endParaRPr>
                    </a:p>
                  </a:txBody>
                  <a:tcPr marL="5966" marR="5966" marT="0" marB="0" anchor="ctr"/>
                </a:tc>
                <a:tc>
                  <a:txBody>
                    <a:bodyPr/>
                    <a:lstStyle/>
                    <a:p>
                      <a:pPr algn="ctr">
                        <a:spcBef>
                          <a:spcPts val="200"/>
                        </a:spcBef>
                        <a:spcAft>
                          <a:spcPts val="200"/>
                        </a:spcAft>
                      </a:pPr>
                      <a:r>
                        <a:rPr lang="en-GB" sz="1600" b="0" spc="60" dirty="0">
                          <a:effectLst/>
                        </a:rPr>
                        <a:t>T0+30</a:t>
                      </a:r>
                      <a:endParaRPr lang="es-ES" sz="1600" b="0" spc="60" dirty="0">
                        <a:effectLst/>
                      </a:endParaRPr>
                    </a:p>
                  </a:txBody>
                  <a:tcPr marL="5966" marR="5966" marT="0" marB="0" anchor="ctr"/>
                </a:tc>
                <a:tc>
                  <a:txBody>
                    <a:bodyPr/>
                    <a:lstStyle/>
                    <a:p>
                      <a:pPr algn="ctr">
                        <a:spcBef>
                          <a:spcPts val="300"/>
                        </a:spcBef>
                        <a:spcAft>
                          <a:spcPts val="300"/>
                        </a:spcAft>
                      </a:pPr>
                      <a:r>
                        <a:rPr lang="en-GB" sz="1600" b="1" spc="60" dirty="0">
                          <a:effectLst/>
                        </a:rPr>
                        <a:t>Updated</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tc>
                  <a:txBody>
                    <a:bodyPr/>
                    <a:lstStyle/>
                    <a:p>
                      <a:pPr algn="ctr">
                        <a:spcBef>
                          <a:spcPts val="300"/>
                        </a:spcBef>
                        <a:spcAft>
                          <a:spcPts val="300"/>
                        </a:spcAft>
                      </a:pPr>
                      <a:r>
                        <a:rPr lang="en-GB" sz="1600" b="1" spc="60" dirty="0">
                          <a:effectLst/>
                        </a:rPr>
                        <a:t>21/07/2023</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extLst>
                  <a:ext uri="{0D108BD9-81ED-4DB2-BD59-A6C34878D82A}">
                    <a16:rowId xmlns:a16="http://schemas.microsoft.com/office/drawing/2014/main" xmlns="" val="2404204307"/>
                  </a:ext>
                </a:extLst>
              </a:tr>
              <a:tr h="547461">
                <a:tc>
                  <a:txBody>
                    <a:bodyPr/>
                    <a:lstStyle/>
                    <a:p>
                      <a:pPr marL="0" algn="ctr" defTabSz="457200" rtl="0" eaLnBrk="1" latinLnBrk="0" hangingPunct="1">
                        <a:spcBef>
                          <a:spcPts val="300"/>
                        </a:spcBef>
                        <a:spcAft>
                          <a:spcPts val="300"/>
                        </a:spcAft>
                      </a:pPr>
                      <a:r>
                        <a:rPr lang="ca-ES" sz="1600" b="0" kern="1200" spc="60" dirty="0">
                          <a:solidFill>
                            <a:schemeClr val="tx1"/>
                          </a:solidFill>
                          <a:effectLst/>
                          <a:latin typeface="+mn-lt"/>
                          <a:ea typeface="+mn-ea"/>
                          <a:cs typeface="+mn-cs"/>
                        </a:rPr>
                        <a:t>2000</a:t>
                      </a:r>
                      <a:endParaRPr lang="es-ES" sz="1600" b="0" kern="1200" spc="60" dirty="0">
                        <a:solidFill>
                          <a:schemeClr val="tx1"/>
                        </a:solidFill>
                        <a:effectLst/>
                        <a:latin typeface="+mn-lt"/>
                        <a:ea typeface="+mn-ea"/>
                        <a:cs typeface="+mn-cs"/>
                      </a:endParaRPr>
                    </a:p>
                  </a:txBody>
                  <a:tcPr marL="5966" marR="5966" marT="0" marB="0" anchor="ctr"/>
                </a:tc>
                <a:tc>
                  <a:txBody>
                    <a:bodyPr/>
                    <a:lstStyle/>
                    <a:p>
                      <a:pPr marL="0" algn="l" defTabSz="457200" rtl="0" eaLnBrk="1" latinLnBrk="0" hangingPunct="1">
                        <a:spcBef>
                          <a:spcPts val="300"/>
                        </a:spcBef>
                        <a:spcAft>
                          <a:spcPts val="300"/>
                        </a:spcAft>
                      </a:pPr>
                      <a:r>
                        <a:rPr lang="es-ES" sz="1600" b="0" kern="1200" spc="60" dirty="0">
                          <a:solidFill>
                            <a:schemeClr val="tx1"/>
                          </a:solidFill>
                          <a:effectLst/>
                          <a:latin typeface="+mn-lt"/>
                          <a:ea typeface="+mn-ea"/>
                          <a:cs typeface="+mn-cs"/>
                        </a:rPr>
                        <a:t>D2.2 </a:t>
                      </a:r>
                      <a:r>
                        <a:rPr lang="en-GB" sz="1600" b="0" kern="1200" spc="60" dirty="0">
                          <a:solidFill>
                            <a:schemeClr val="tx1"/>
                          </a:solidFill>
                          <a:effectLst/>
                          <a:latin typeface="+mn-lt"/>
                          <a:ea typeface="+mn-ea"/>
                          <a:cs typeface="+mn-cs"/>
                        </a:rPr>
                        <a:t>– </a:t>
                      </a:r>
                      <a:r>
                        <a:rPr lang="en-US" sz="1600" b="0" kern="1200" spc="60" dirty="0">
                          <a:solidFill>
                            <a:schemeClr val="tx1"/>
                          </a:solidFill>
                          <a:effectLst/>
                          <a:latin typeface="+mn-lt"/>
                          <a:ea typeface="+mn-ea"/>
                          <a:cs typeface="+mn-cs"/>
                        </a:rPr>
                        <a:t>Project documentation (brochures) and update</a:t>
                      </a:r>
                      <a:endParaRPr lang="es-ES" sz="1600" b="0" kern="1200" spc="60" dirty="0">
                        <a:solidFill>
                          <a:schemeClr val="tx1"/>
                        </a:solidFill>
                        <a:effectLst/>
                        <a:latin typeface="+mn-lt"/>
                        <a:ea typeface="+mn-ea"/>
                        <a:cs typeface="+mn-cs"/>
                      </a:endParaRPr>
                    </a:p>
                  </a:txBody>
                  <a:tcPr marL="5966" marR="5966" marT="0" marB="0" anchor="ctr"/>
                </a:tc>
                <a:tc>
                  <a:txBody>
                    <a:bodyPr/>
                    <a:lstStyle/>
                    <a:p>
                      <a:pPr algn="ctr">
                        <a:spcBef>
                          <a:spcPts val="200"/>
                        </a:spcBef>
                        <a:spcAft>
                          <a:spcPts val="200"/>
                        </a:spcAft>
                      </a:pPr>
                      <a:r>
                        <a:rPr lang="en-GB" sz="1600" b="0" spc="60" dirty="0">
                          <a:effectLst/>
                        </a:rPr>
                        <a:t>T0+30</a:t>
                      </a:r>
                      <a:endParaRPr lang="es-ES" sz="1600" b="0" spc="60" dirty="0">
                        <a:effectLst/>
                      </a:endParaRPr>
                    </a:p>
                  </a:txBody>
                  <a:tcPr marL="5966" marR="5966" marT="0" marB="0" anchor="ctr"/>
                </a:tc>
                <a:tc>
                  <a:txBody>
                    <a:bodyPr/>
                    <a:lstStyle/>
                    <a:p>
                      <a:pPr algn="ctr">
                        <a:spcBef>
                          <a:spcPts val="300"/>
                        </a:spcBef>
                        <a:spcAft>
                          <a:spcPts val="300"/>
                        </a:spcAft>
                      </a:pPr>
                      <a:r>
                        <a:rPr lang="en-GB" sz="1600" b="1" spc="60" dirty="0">
                          <a:effectLst/>
                        </a:rPr>
                        <a:t>Updated</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tc>
                  <a:txBody>
                    <a:bodyPr/>
                    <a:lstStyle/>
                    <a:p>
                      <a:pPr algn="ctr">
                        <a:spcBef>
                          <a:spcPts val="300"/>
                        </a:spcBef>
                        <a:spcAft>
                          <a:spcPts val="300"/>
                        </a:spcAft>
                      </a:pPr>
                      <a:r>
                        <a:rPr lang="en-GB" sz="1600" b="1" spc="60" dirty="0">
                          <a:effectLst/>
                        </a:rPr>
                        <a:t>21/07/2023</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extLst>
                  <a:ext uri="{0D108BD9-81ED-4DB2-BD59-A6C34878D82A}">
                    <a16:rowId xmlns:a16="http://schemas.microsoft.com/office/drawing/2014/main" xmlns="" val="2131440308"/>
                  </a:ext>
                </a:extLst>
              </a:tr>
              <a:tr h="547461">
                <a:tc>
                  <a:txBody>
                    <a:bodyPr/>
                    <a:lstStyle/>
                    <a:p>
                      <a:pPr marL="0" algn="ctr" defTabSz="457200" rtl="0" eaLnBrk="1" latinLnBrk="0" hangingPunct="1">
                        <a:spcBef>
                          <a:spcPts val="300"/>
                        </a:spcBef>
                        <a:spcAft>
                          <a:spcPts val="300"/>
                        </a:spcAft>
                      </a:pPr>
                      <a:r>
                        <a:rPr lang="es-ES" sz="1600" b="0" kern="1200" spc="60" dirty="0">
                          <a:solidFill>
                            <a:schemeClr val="tx1"/>
                          </a:solidFill>
                          <a:effectLst/>
                          <a:latin typeface="+mn-lt"/>
                          <a:ea typeface="+mn-ea"/>
                          <a:cs typeface="+mn-cs"/>
                        </a:rPr>
                        <a:t>2000</a:t>
                      </a:r>
                    </a:p>
                  </a:txBody>
                  <a:tcPr marL="5966" marR="5966" marT="0" marB="0" anchor="ctr"/>
                </a:tc>
                <a:tc>
                  <a:txBody>
                    <a:bodyPr/>
                    <a:lstStyle/>
                    <a:p>
                      <a:pPr marL="0" algn="l" defTabSz="457200" rtl="0" eaLnBrk="1" latinLnBrk="0" hangingPunct="1">
                        <a:spcBef>
                          <a:spcPts val="300"/>
                        </a:spcBef>
                        <a:spcAft>
                          <a:spcPts val="300"/>
                        </a:spcAft>
                      </a:pPr>
                      <a:r>
                        <a:rPr lang="es-ES" sz="1600" b="0" kern="1200" spc="60" dirty="0">
                          <a:solidFill>
                            <a:schemeClr val="tx1"/>
                          </a:solidFill>
                          <a:effectLst/>
                          <a:latin typeface="+mn-lt"/>
                          <a:ea typeface="+mn-ea"/>
                          <a:cs typeface="+mn-cs"/>
                        </a:rPr>
                        <a:t>D2.5 </a:t>
                      </a:r>
                      <a:r>
                        <a:rPr lang="en-GB" sz="1600" b="0" kern="1200" spc="60" dirty="0">
                          <a:solidFill>
                            <a:schemeClr val="tx1"/>
                          </a:solidFill>
                          <a:effectLst/>
                          <a:latin typeface="+mn-lt"/>
                          <a:ea typeface="+mn-ea"/>
                          <a:cs typeface="+mn-cs"/>
                        </a:rPr>
                        <a:t>– </a:t>
                      </a:r>
                      <a:r>
                        <a:rPr lang="en-US" sz="1600" b="0" kern="1200" spc="60" dirty="0">
                          <a:solidFill>
                            <a:schemeClr val="tx1"/>
                          </a:solidFill>
                          <a:effectLst/>
                          <a:latin typeface="+mn-lt"/>
                          <a:ea typeface="+mn-ea"/>
                          <a:cs typeface="+mn-cs"/>
                        </a:rPr>
                        <a:t>Report GNSS conferences and trade exhibitions</a:t>
                      </a:r>
                      <a:endParaRPr lang="es-ES" sz="1600" b="0" kern="1200" spc="60" dirty="0">
                        <a:solidFill>
                          <a:schemeClr val="tx1"/>
                        </a:solidFill>
                        <a:effectLst/>
                        <a:latin typeface="+mn-lt"/>
                        <a:ea typeface="+mn-ea"/>
                        <a:cs typeface="+mn-cs"/>
                      </a:endParaRPr>
                    </a:p>
                  </a:txBody>
                  <a:tcPr marL="5966" marR="5966" marT="0" marB="0" anchor="ctr"/>
                </a:tc>
                <a:tc>
                  <a:txBody>
                    <a:bodyPr/>
                    <a:lstStyle/>
                    <a:p>
                      <a:pPr algn="ctr">
                        <a:spcBef>
                          <a:spcPts val="200"/>
                        </a:spcBef>
                        <a:spcAft>
                          <a:spcPts val="200"/>
                        </a:spcAft>
                      </a:pPr>
                      <a:r>
                        <a:rPr lang="en-GB" sz="1600" b="0" spc="60" dirty="0">
                          <a:effectLst/>
                        </a:rPr>
                        <a:t>T0+30</a:t>
                      </a:r>
                      <a:endParaRPr lang="es-ES" sz="1600" b="0" spc="60" dirty="0">
                        <a:effectLst/>
                      </a:endParaRPr>
                    </a:p>
                  </a:txBody>
                  <a:tcPr marL="5966" marR="5966" marT="0" marB="0" anchor="ctr"/>
                </a:tc>
                <a:tc>
                  <a:txBody>
                    <a:bodyPr/>
                    <a:lstStyle/>
                    <a:p>
                      <a:pPr algn="ctr">
                        <a:spcBef>
                          <a:spcPts val="300"/>
                        </a:spcBef>
                        <a:spcAft>
                          <a:spcPts val="300"/>
                        </a:spcAft>
                      </a:pPr>
                      <a:r>
                        <a:rPr lang="en-GB" sz="1600" b="1" spc="60" dirty="0">
                          <a:effectLst/>
                        </a:rPr>
                        <a:t>Updated</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tc>
                  <a:txBody>
                    <a:bodyPr/>
                    <a:lstStyle/>
                    <a:p>
                      <a:pPr algn="ctr">
                        <a:spcBef>
                          <a:spcPts val="300"/>
                        </a:spcBef>
                        <a:spcAft>
                          <a:spcPts val="300"/>
                        </a:spcAft>
                      </a:pPr>
                      <a:r>
                        <a:rPr lang="en-GB" sz="1600" b="1" spc="60" dirty="0">
                          <a:effectLst/>
                        </a:rPr>
                        <a:t>21/07/2023</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extLst>
                  <a:ext uri="{0D108BD9-81ED-4DB2-BD59-A6C34878D82A}">
                    <a16:rowId xmlns:a16="http://schemas.microsoft.com/office/drawing/2014/main" xmlns="" val="2701289801"/>
                  </a:ext>
                </a:extLst>
              </a:tr>
              <a:tr h="547461">
                <a:tc>
                  <a:txBody>
                    <a:bodyPr/>
                    <a:lstStyle/>
                    <a:p>
                      <a:pPr marL="0" algn="ctr" defTabSz="457200" rtl="0" eaLnBrk="1" latinLnBrk="0" hangingPunct="1">
                        <a:spcBef>
                          <a:spcPts val="300"/>
                        </a:spcBef>
                        <a:spcAft>
                          <a:spcPts val="300"/>
                        </a:spcAft>
                      </a:pPr>
                      <a:r>
                        <a:rPr lang="ca-ES" sz="1600" b="0" kern="1200" spc="60" dirty="0">
                          <a:solidFill>
                            <a:schemeClr val="tx1"/>
                          </a:solidFill>
                          <a:effectLst/>
                          <a:latin typeface="+mn-lt"/>
                          <a:ea typeface="+mn-ea"/>
                          <a:cs typeface="+mn-cs"/>
                        </a:rPr>
                        <a:t>3000</a:t>
                      </a:r>
                      <a:endParaRPr lang="es-ES" sz="1600" b="0" kern="1200" spc="60" dirty="0">
                        <a:solidFill>
                          <a:schemeClr val="tx1"/>
                        </a:solidFill>
                        <a:effectLst/>
                        <a:latin typeface="+mn-lt"/>
                        <a:ea typeface="+mn-ea"/>
                        <a:cs typeface="+mn-cs"/>
                      </a:endParaRPr>
                    </a:p>
                  </a:txBody>
                  <a:tcPr marL="5966" marR="5966" marT="0" marB="0" anchor="ctr"/>
                </a:tc>
                <a:tc>
                  <a:txBody>
                    <a:bodyPr/>
                    <a:lstStyle/>
                    <a:p>
                      <a:pPr marL="0" algn="l" defTabSz="457200" rtl="0" eaLnBrk="1" latinLnBrk="0" hangingPunct="1">
                        <a:spcBef>
                          <a:spcPts val="300"/>
                        </a:spcBef>
                        <a:spcAft>
                          <a:spcPts val="300"/>
                        </a:spcAft>
                      </a:pPr>
                      <a:r>
                        <a:rPr lang="en-GB" sz="1600" b="0" kern="1200" spc="60" dirty="0">
                          <a:solidFill>
                            <a:schemeClr val="tx1"/>
                          </a:solidFill>
                          <a:effectLst/>
                          <a:latin typeface="+mn-lt"/>
                          <a:ea typeface="+mn-ea"/>
                          <a:cs typeface="+mn-cs"/>
                        </a:rPr>
                        <a:t>D3.1 – Plan for development of GNSS-related application and services in Mexico and in the region</a:t>
                      </a:r>
                      <a:endParaRPr lang="es-ES" sz="1600" b="0" kern="1200" spc="60" dirty="0">
                        <a:solidFill>
                          <a:schemeClr val="tx1"/>
                        </a:solidFill>
                        <a:effectLst/>
                        <a:latin typeface="+mn-lt"/>
                        <a:ea typeface="+mn-ea"/>
                        <a:cs typeface="+mn-cs"/>
                      </a:endParaRPr>
                    </a:p>
                  </a:txBody>
                  <a:tcPr marL="5966" marR="5966" marT="0" marB="0" anchor="ctr"/>
                </a:tc>
                <a:tc>
                  <a:txBody>
                    <a:bodyPr/>
                    <a:lstStyle/>
                    <a:p>
                      <a:pPr algn="ctr">
                        <a:spcBef>
                          <a:spcPts val="200"/>
                        </a:spcBef>
                        <a:spcAft>
                          <a:spcPts val="200"/>
                        </a:spcAft>
                      </a:pPr>
                      <a:r>
                        <a:rPr lang="en-GB" sz="1600" b="0" spc="60" dirty="0">
                          <a:effectLst/>
                        </a:rPr>
                        <a:t>T0+30</a:t>
                      </a:r>
                      <a:endParaRPr lang="es-ES" sz="1600" b="0" spc="60" dirty="0">
                        <a:effectLst/>
                      </a:endParaRPr>
                    </a:p>
                  </a:txBody>
                  <a:tcPr marL="5966" marR="5966" marT="0" marB="0" anchor="ctr"/>
                </a:tc>
                <a:tc>
                  <a:txBody>
                    <a:bodyPr/>
                    <a:lstStyle/>
                    <a:p>
                      <a:pPr algn="ctr">
                        <a:spcBef>
                          <a:spcPts val="300"/>
                        </a:spcBef>
                        <a:spcAft>
                          <a:spcPts val="300"/>
                        </a:spcAft>
                      </a:pPr>
                      <a:r>
                        <a:rPr lang="en-GB" sz="1600" b="1" spc="60" dirty="0">
                          <a:effectLst/>
                        </a:rPr>
                        <a:t>Updated</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tc>
                  <a:txBody>
                    <a:bodyPr/>
                    <a:lstStyle/>
                    <a:p>
                      <a:pPr algn="ctr">
                        <a:spcBef>
                          <a:spcPts val="300"/>
                        </a:spcBef>
                        <a:spcAft>
                          <a:spcPts val="300"/>
                        </a:spcAft>
                      </a:pPr>
                      <a:r>
                        <a:rPr lang="en-GB" sz="1600" b="1" spc="60" dirty="0">
                          <a:effectLst/>
                        </a:rPr>
                        <a:t>21/07/2023</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extLst>
                  <a:ext uri="{0D108BD9-81ED-4DB2-BD59-A6C34878D82A}">
                    <a16:rowId xmlns:a16="http://schemas.microsoft.com/office/drawing/2014/main" xmlns="" val="1754850266"/>
                  </a:ext>
                </a:extLst>
              </a:tr>
              <a:tr h="547461">
                <a:tc>
                  <a:txBody>
                    <a:bodyPr/>
                    <a:lstStyle/>
                    <a:p>
                      <a:pPr marL="0" algn="ctr" defTabSz="457200" rtl="0" eaLnBrk="1" latinLnBrk="0" hangingPunct="1">
                        <a:spcBef>
                          <a:spcPts val="300"/>
                        </a:spcBef>
                        <a:spcAft>
                          <a:spcPts val="300"/>
                        </a:spcAft>
                      </a:pPr>
                      <a:r>
                        <a:rPr lang="es-ES" sz="1600" b="0" kern="1200" spc="60" dirty="0">
                          <a:solidFill>
                            <a:schemeClr val="tx1"/>
                          </a:solidFill>
                          <a:effectLst/>
                          <a:latin typeface="+mn-lt"/>
                          <a:ea typeface="+mn-ea"/>
                          <a:cs typeface="+mn-cs"/>
                        </a:rPr>
                        <a:t>5000</a:t>
                      </a:r>
                    </a:p>
                  </a:txBody>
                  <a:tcPr marL="5966" marR="5966" marT="0" marB="0" anchor="ctr"/>
                </a:tc>
                <a:tc>
                  <a:txBody>
                    <a:bodyPr/>
                    <a:lstStyle/>
                    <a:p>
                      <a:pPr marL="0" algn="l" defTabSz="457200" rtl="0" eaLnBrk="1" latinLnBrk="0" hangingPunct="1">
                        <a:spcBef>
                          <a:spcPts val="300"/>
                        </a:spcBef>
                        <a:spcAft>
                          <a:spcPts val="300"/>
                        </a:spcAft>
                      </a:pPr>
                      <a:r>
                        <a:rPr lang="es-ES" sz="1600" b="0" kern="1200" spc="60" dirty="0">
                          <a:solidFill>
                            <a:schemeClr val="tx1"/>
                          </a:solidFill>
                          <a:effectLst/>
                          <a:latin typeface="+mn-lt"/>
                          <a:ea typeface="+mn-ea"/>
                          <a:cs typeface="+mn-cs"/>
                        </a:rPr>
                        <a:t>D5.1 </a:t>
                      </a:r>
                      <a:r>
                        <a:rPr lang="en-GB" sz="1600" b="0" kern="1200" spc="60" dirty="0">
                          <a:solidFill>
                            <a:schemeClr val="tx1"/>
                          </a:solidFill>
                          <a:effectLst/>
                          <a:latin typeface="+mn-lt"/>
                          <a:ea typeface="+mn-ea"/>
                          <a:cs typeface="+mn-cs"/>
                        </a:rPr>
                        <a:t>– </a:t>
                      </a:r>
                      <a:r>
                        <a:rPr lang="en-US" sz="1600" b="0" kern="1200" spc="60" dirty="0">
                          <a:solidFill>
                            <a:schemeClr val="tx1"/>
                          </a:solidFill>
                          <a:effectLst/>
                          <a:latin typeface="+mn-lt"/>
                          <a:ea typeface="+mn-ea"/>
                          <a:cs typeface="+mn-cs"/>
                        </a:rPr>
                        <a:t>Report on the </a:t>
                      </a:r>
                      <a:r>
                        <a:rPr lang="en-US" sz="1600" b="0" kern="1200" spc="60" dirty="0" err="1">
                          <a:solidFill>
                            <a:schemeClr val="tx1"/>
                          </a:solidFill>
                          <a:effectLst/>
                          <a:latin typeface="+mn-lt"/>
                          <a:ea typeface="+mn-ea"/>
                          <a:cs typeface="+mn-cs"/>
                        </a:rPr>
                        <a:t>organisation</a:t>
                      </a:r>
                      <a:r>
                        <a:rPr lang="en-US" sz="1600" b="0" kern="1200" spc="60" dirty="0">
                          <a:solidFill>
                            <a:schemeClr val="tx1"/>
                          </a:solidFill>
                          <a:effectLst/>
                          <a:latin typeface="+mn-lt"/>
                          <a:ea typeface="+mn-ea"/>
                          <a:cs typeface="+mn-cs"/>
                        </a:rPr>
                        <a:t> of matchmaking events on GNSS between stakeholders from the EU and Mexico and the region</a:t>
                      </a:r>
                      <a:endParaRPr lang="es-ES" sz="1600" b="0" kern="1200" spc="60" dirty="0">
                        <a:solidFill>
                          <a:schemeClr val="tx1"/>
                        </a:solidFill>
                        <a:effectLst/>
                        <a:latin typeface="+mn-lt"/>
                        <a:ea typeface="+mn-ea"/>
                        <a:cs typeface="+mn-cs"/>
                      </a:endParaRPr>
                    </a:p>
                  </a:txBody>
                  <a:tcPr marL="5966" marR="5966" marT="0" marB="0" anchor="ctr"/>
                </a:tc>
                <a:tc>
                  <a:txBody>
                    <a:bodyPr/>
                    <a:lstStyle/>
                    <a:p>
                      <a:pPr algn="ctr">
                        <a:spcBef>
                          <a:spcPts val="200"/>
                        </a:spcBef>
                        <a:spcAft>
                          <a:spcPts val="200"/>
                        </a:spcAft>
                      </a:pPr>
                      <a:r>
                        <a:rPr lang="en-GB" sz="1600" b="0" spc="60" dirty="0">
                          <a:effectLst/>
                        </a:rPr>
                        <a:t>T0+30</a:t>
                      </a:r>
                      <a:endParaRPr lang="es-ES" sz="1600" b="0" spc="60" dirty="0">
                        <a:effectLst/>
                      </a:endParaRPr>
                    </a:p>
                  </a:txBody>
                  <a:tcPr marL="5966" marR="5966" marT="0" marB="0" anchor="ctr"/>
                </a:tc>
                <a:tc>
                  <a:txBody>
                    <a:bodyPr/>
                    <a:lstStyle/>
                    <a:p>
                      <a:pPr algn="ctr">
                        <a:spcBef>
                          <a:spcPts val="300"/>
                        </a:spcBef>
                        <a:spcAft>
                          <a:spcPts val="300"/>
                        </a:spcAft>
                      </a:pPr>
                      <a:r>
                        <a:rPr lang="en-GB" sz="1600" b="1" spc="60" dirty="0">
                          <a:effectLst/>
                        </a:rPr>
                        <a:t>Updated</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tc>
                  <a:txBody>
                    <a:bodyPr/>
                    <a:lstStyle/>
                    <a:p>
                      <a:pPr algn="ctr">
                        <a:spcBef>
                          <a:spcPts val="300"/>
                        </a:spcBef>
                        <a:spcAft>
                          <a:spcPts val="300"/>
                        </a:spcAft>
                      </a:pPr>
                      <a:r>
                        <a:rPr lang="en-GB" sz="1600" b="1" spc="60" dirty="0">
                          <a:effectLst/>
                        </a:rPr>
                        <a:t>21/07/2023</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extLst>
                  <a:ext uri="{0D108BD9-81ED-4DB2-BD59-A6C34878D82A}">
                    <a16:rowId xmlns:a16="http://schemas.microsoft.com/office/drawing/2014/main" xmlns="" val="1633967619"/>
                  </a:ext>
                </a:extLst>
              </a:tr>
              <a:tr h="547461">
                <a:tc>
                  <a:txBody>
                    <a:bodyPr/>
                    <a:lstStyle/>
                    <a:p>
                      <a:pPr marL="0" algn="ctr" defTabSz="457200" rtl="0" eaLnBrk="1" latinLnBrk="0" hangingPunct="1">
                        <a:spcBef>
                          <a:spcPts val="300"/>
                        </a:spcBef>
                        <a:spcAft>
                          <a:spcPts val="300"/>
                        </a:spcAft>
                      </a:pPr>
                      <a:r>
                        <a:rPr lang="es-ES" sz="1600" b="0" kern="1200" spc="60" dirty="0">
                          <a:solidFill>
                            <a:schemeClr val="tx1"/>
                          </a:solidFill>
                          <a:effectLst/>
                          <a:latin typeface="+mn-lt"/>
                          <a:ea typeface="+mn-ea"/>
                          <a:cs typeface="+mn-cs"/>
                        </a:rPr>
                        <a:t>6000</a:t>
                      </a:r>
                    </a:p>
                  </a:txBody>
                  <a:tcPr marL="5966" marR="5966" marT="0" marB="0" anchor="ctr"/>
                </a:tc>
                <a:tc>
                  <a:txBody>
                    <a:bodyPr/>
                    <a:lstStyle/>
                    <a:p>
                      <a:pPr marL="0" marR="0" lvl="0" indent="0" algn="l" defTabSz="457200" rtl="0" eaLnBrk="1" fontAlgn="auto" latinLnBrk="0" hangingPunct="1">
                        <a:lnSpc>
                          <a:spcPct val="100000"/>
                        </a:lnSpc>
                        <a:spcBef>
                          <a:spcPts val="300"/>
                        </a:spcBef>
                        <a:spcAft>
                          <a:spcPts val="300"/>
                        </a:spcAft>
                        <a:buClrTx/>
                        <a:buSzTx/>
                        <a:buFontTx/>
                        <a:buNone/>
                        <a:tabLst/>
                        <a:defRPr/>
                      </a:pPr>
                      <a:endParaRPr lang="es-ES" sz="1600" b="0" kern="1200" spc="6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300"/>
                        </a:spcBef>
                        <a:spcAft>
                          <a:spcPts val="300"/>
                        </a:spcAft>
                        <a:buClrTx/>
                        <a:buSzTx/>
                        <a:buFontTx/>
                        <a:buNone/>
                        <a:tabLst/>
                        <a:defRPr/>
                      </a:pPr>
                      <a:r>
                        <a:rPr lang="es-ES" sz="1600" b="0" kern="1200" spc="60" dirty="0">
                          <a:solidFill>
                            <a:schemeClr val="tx1"/>
                          </a:solidFill>
                          <a:effectLst/>
                          <a:latin typeface="+mn-lt"/>
                          <a:ea typeface="+mn-ea"/>
                          <a:cs typeface="+mn-cs"/>
                        </a:rPr>
                        <a:t>D6.2.10 </a:t>
                      </a:r>
                      <a:r>
                        <a:rPr lang="en-GB" sz="1600" b="0" kern="1200" spc="60" dirty="0">
                          <a:solidFill>
                            <a:schemeClr val="tx1"/>
                          </a:solidFill>
                          <a:effectLst/>
                          <a:latin typeface="+mn-lt"/>
                          <a:ea typeface="+mn-ea"/>
                          <a:cs typeface="+mn-cs"/>
                        </a:rPr>
                        <a:t>– </a:t>
                      </a:r>
                      <a:r>
                        <a:rPr lang="es-ES" sz="1600" b="0" kern="1200" spc="60" dirty="0" err="1">
                          <a:solidFill>
                            <a:schemeClr val="tx1"/>
                          </a:solidFill>
                          <a:effectLst/>
                          <a:latin typeface="+mn-lt"/>
                          <a:ea typeface="+mn-ea"/>
                          <a:cs typeface="+mn-cs"/>
                        </a:rPr>
                        <a:t>Progress</a:t>
                      </a:r>
                      <a:r>
                        <a:rPr lang="es-ES" sz="1600" b="0" kern="1200" spc="60" dirty="0">
                          <a:solidFill>
                            <a:schemeClr val="tx1"/>
                          </a:solidFill>
                          <a:effectLst/>
                          <a:latin typeface="+mn-lt"/>
                          <a:ea typeface="+mn-ea"/>
                          <a:cs typeface="+mn-cs"/>
                        </a:rPr>
                        <a:t> </a:t>
                      </a:r>
                      <a:r>
                        <a:rPr lang="es-ES" sz="1600" b="0" kern="1200" spc="60" dirty="0" err="1">
                          <a:solidFill>
                            <a:schemeClr val="tx1"/>
                          </a:solidFill>
                          <a:effectLst/>
                          <a:latin typeface="+mn-lt"/>
                          <a:ea typeface="+mn-ea"/>
                          <a:cs typeface="+mn-cs"/>
                        </a:rPr>
                        <a:t>report</a:t>
                      </a:r>
                      <a:r>
                        <a:rPr lang="es-ES" sz="1600" b="0" kern="1200" spc="60" dirty="0">
                          <a:solidFill>
                            <a:schemeClr val="tx1"/>
                          </a:solidFill>
                          <a:effectLst/>
                          <a:latin typeface="+mn-lt"/>
                          <a:ea typeface="+mn-ea"/>
                          <a:cs typeface="+mn-cs"/>
                        </a:rPr>
                        <a:t> (M9)</a:t>
                      </a:r>
                    </a:p>
                    <a:p>
                      <a:pPr marL="0" algn="l" defTabSz="457200" rtl="0" eaLnBrk="1" latinLnBrk="0" hangingPunct="1">
                        <a:spcBef>
                          <a:spcPts val="300"/>
                        </a:spcBef>
                        <a:spcAft>
                          <a:spcPts val="300"/>
                        </a:spcAft>
                      </a:pPr>
                      <a:endParaRPr lang="es-ES" sz="1600" b="0" kern="1200" spc="60" dirty="0">
                        <a:solidFill>
                          <a:schemeClr val="tx1"/>
                        </a:solidFill>
                        <a:effectLst/>
                        <a:latin typeface="+mn-lt"/>
                        <a:ea typeface="+mn-ea"/>
                        <a:cs typeface="+mn-cs"/>
                      </a:endParaRPr>
                    </a:p>
                  </a:txBody>
                  <a:tcPr marL="5966" marR="5966" marT="0" marB="0" anchor="ctr"/>
                </a:tc>
                <a:tc>
                  <a:txBody>
                    <a:bodyPr/>
                    <a:lstStyle/>
                    <a:p>
                      <a:pPr algn="ctr">
                        <a:spcBef>
                          <a:spcPts val="200"/>
                        </a:spcBef>
                        <a:spcAft>
                          <a:spcPts val="200"/>
                        </a:spcAft>
                      </a:pPr>
                      <a:r>
                        <a:rPr lang="en-GB" sz="1600" b="0" spc="60" dirty="0">
                          <a:effectLst/>
                        </a:rPr>
                        <a:t>T0+30</a:t>
                      </a:r>
                      <a:endParaRPr lang="es-ES" sz="1600" b="0" spc="60" dirty="0">
                        <a:effectLst/>
                      </a:endParaRPr>
                    </a:p>
                  </a:txBody>
                  <a:tcPr marL="5966" marR="5966" marT="0" marB="0" anchor="ctr"/>
                </a:tc>
                <a:tc>
                  <a:txBody>
                    <a:bodyPr/>
                    <a:lstStyle/>
                    <a:p>
                      <a:pPr algn="ctr">
                        <a:spcBef>
                          <a:spcPts val="300"/>
                        </a:spcBef>
                        <a:spcAft>
                          <a:spcPts val="300"/>
                        </a:spcAft>
                      </a:pPr>
                      <a:r>
                        <a:rPr lang="en-GB" sz="1600" b="1" spc="60" dirty="0">
                          <a:effectLst/>
                        </a:rPr>
                        <a:t>Delivered</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tc>
                  <a:txBody>
                    <a:bodyPr/>
                    <a:lstStyle/>
                    <a:p>
                      <a:pPr algn="ctr">
                        <a:spcBef>
                          <a:spcPts val="300"/>
                        </a:spcBef>
                        <a:spcAft>
                          <a:spcPts val="300"/>
                        </a:spcAft>
                      </a:pPr>
                      <a:r>
                        <a:rPr lang="en-GB" sz="1600" b="1" spc="60" dirty="0">
                          <a:effectLst/>
                        </a:rPr>
                        <a:t>21/07/2023</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extLst>
                  <a:ext uri="{0D108BD9-81ED-4DB2-BD59-A6C34878D82A}">
                    <a16:rowId xmlns:a16="http://schemas.microsoft.com/office/drawing/2014/main" xmlns="" val="3419229659"/>
                  </a:ext>
                </a:extLst>
              </a:tr>
              <a:tr h="547461">
                <a:tc>
                  <a:txBody>
                    <a:bodyPr/>
                    <a:lstStyle/>
                    <a:p>
                      <a:pPr marL="0" algn="ctr" defTabSz="457200" rtl="0" eaLnBrk="1" latinLnBrk="0" hangingPunct="1">
                        <a:spcBef>
                          <a:spcPts val="300"/>
                        </a:spcBef>
                        <a:spcAft>
                          <a:spcPts val="300"/>
                        </a:spcAft>
                      </a:pPr>
                      <a:r>
                        <a:rPr lang="es-ES" sz="1600" b="0" kern="1200" spc="60" dirty="0">
                          <a:solidFill>
                            <a:schemeClr val="tx1"/>
                          </a:solidFill>
                          <a:effectLst/>
                          <a:latin typeface="+mn-lt"/>
                          <a:ea typeface="+mn-ea"/>
                          <a:cs typeface="+mn-cs"/>
                        </a:rPr>
                        <a:t>6000</a:t>
                      </a:r>
                    </a:p>
                  </a:txBody>
                  <a:tcPr marL="5966" marR="5966" marT="0" marB="0" anchor="ctr"/>
                </a:tc>
                <a:tc>
                  <a:txBody>
                    <a:bodyPr/>
                    <a:lstStyle/>
                    <a:p>
                      <a:pPr marL="0" algn="l" defTabSz="457200" rtl="0" eaLnBrk="1" latinLnBrk="0" hangingPunct="1">
                        <a:spcBef>
                          <a:spcPts val="300"/>
                        </a:spcBef>
                        <a:spcAft>
                          <a:spcPts val="300"/>
                        </a:spcAft>
                      </a:pPr>
                      <a:r>
                        <a:rPr lang="es-ES" sz="1600" b="0" kern="1200" spc="60" dirty="0">
                          <a:solidFill>
                            <a:schemeClr val="tx1"/>
                          </a:solidFill>
                          <a:effectLst/>
                          <a:latin typeface="+mn-lt"/>
                          <a:ea typeface="+mn-ea"/>
                          <a:cs typeface="+mn-cs"/>
                        </a:rPr>
                        <a:t>D6.4 </a:t>
                      </a:r>
                      <a:r>
                        <a:rPr lang="en-GB" sz="1600" b="0" kern="1200" spc="60" dirty="0">
                          <a:solidFill>
                            <a:schemeClr val="tx1"/>
                          </a:solidFill>
                          <a:effectLst/>
                          <a:latin typeface="+mn-lt"/>
                          <a:ea typeface="+mn-ea"/>
                          <a:cs typeface="+mn-cs"/>
                        </a:rPr>
                        <a:t>– </a:t>
                      </a:r>
                      <a:r>
                        <a:rPr lang="en-US" sz="1600" b="0" kern="1200" spc="60" dirty="0">
                          <a:solidFill>
                            <a:schemeClr val="tx1"/>
                          </a:solidFill>
                          <a:effectLst/>
                          <a:latin typeface="+mn-lt"/>
                          <a:ea typeface="+mn-ea"/>
                          <a:cs typeface="+mn-cs"/>
                        </a:rPr>
                        <a:t>Report on the liaison activities with other Galileo Information </a:t>
                      </a:r>
                      <a:r>
                        <a:rPr lang="en-US" sz="1600" b="0" kern="1200" spc="60" dirty="0" err="1">
                          <a:solidFill>
                            <a:schemeClr val="tx1"/>
                          </a:solidFill>
                          <a:effectLst/>
                          <a:latin typeface="+mn-lt"/>
                          <a:ea typeface="+mn-ea"/>
                          <a:cs typeface="+mn-cs"/>
                        </a:rPr>
                        <a:t>centres</a:t>
                      </a:r>
                      <a:r>
                        <a:rPr lang="en-US" sz="1600" b="0" kern="1200" spc="60" dirty="0">
                          <a:solidFill>
                            <a:schemeClr val="tx1"/>
                          </a:solidFill>
                          <a:effectLst/>
                          <a:latin typeface="+mn-lt"/>
                          <a:ea typeface="+mn-ea"/>
                          <a:cs typeface="+mn-cs"/>
                        </a:rPr>
                        <a:t> in Latin America</a:t>
                      </a:r>
                      <a:endParaRPr lang="es-ES" sz="1600" b="0" kern="1200" spc="60" dirty="0">
                        <a:solidFill>
                          <a:schemeClr val="tx1"/>
                        </a:solidFill>
                        <a:effectLst/>
                        <a:latin typeface="+mn-lt"/>
                        <a:ea typeface="+mn-ea"/>
                        <a:cs typeface="+mn-cs"/>
                      </a:endParaRPr>
                    </a:p>
                  </a:txBody>
                  <a:tcPr marL="5966" marR="5966" marT="0" marB="0" anchor="ctr"/>
                </a:tc>
                <a:tc>
                  <a:txBody>
                    <a:bodyPr/>
                    <a:lstStyle/>
                    <a:p>
                      <a:pPr algn="ctr">
                        <a:spcBef>
                          <a:spcPts val="200"/>
                        </a:spcBef>
                        <a:spcAft>
                          <a:spcPts val="200"/>
                        </a:spcAft>
                      </a:pPr>
                      <a:r>
                        <a:rPr lang="en-GB" sz="1600" b="0" spc="60" dirty="0">
                          <a:effectLst/>
                        </a:rPr>
                        <a:t>T0+30</a:t>
                      </a:r>
                      <a:endParaRPr lang="es-ES" sz="1600" b="0" spc="60" dirty="0">
                        <a:effectLst/>
                      </a:endParaRPr>
                    </a:p>
                  </a:txBody>
                  <a:tcPr marL="5966" marR="5966" marT="0" marB="0" anchor="ctr"/>
                </a:tc>
                <a:tc>
                  <a:txBody>
                    <a:bodyPr/>
                    <a:lstStyle/>
                    <a:p>
                      <a:pPr algn="ctr">
                        <a:spcBef>
                          <a:spcPts val="300"/>
                        </a:spcBef>
                        <a:spcAft>
                          <a:spcPts val="300"/>
                        </a:spcAft>
                      </a:pPr>
                      <a:r>
                        <a:rPr lang="en-GB" sz="1600" b="1" spc="60" dirty="0">
                          <a:effectLst/>
                        </a:rPr>
                        <a:t>Updated</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tc>
                  <a:txBody>
                    <a:bodyPr/>
                    <a:lstStyle/>
                    <a:p>
                      <a:pPr algn="ctr">
                        <a:spcBef>
                          <a:spcPts val="300"/>
                        </a:spcBef>
                        <a:spcAft>
                          <a:spcPts val="300"/>
                        </a:spcAft>
                      </a:pPr>
                      <a:r>
                        <a:rPr lang="en-GB" sz="1600" b="1" spc="60" dirty="0">
                          <a:effectLst/>
                        </a:rPr>
                        <a:t>21/07/2023</a:t>
                      </a:r>
                      <a:endParaRPr lang="es-ES" sz="1600" b="1" spc="6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endParaRPr>
                    </a:p>
                  </a:txBody>
                  <a:tcPr marL="5966" marR="5966" marT="0" marB="0" anchor="ctr"/>
                </a:tc>
                <a:extLst>
                  <a:ext uri="{0D108BD9-81ED-4DB2-BD59-A6C34878D82A}">
                    <a16:rowId xmlns:a16="http://schemas.microsoft.com/office/drawing/2014/main" xmlns="" val="2680816189"/>
                  </a:ext>
                </a:extLst>
              </a:tr>
            </a:tbl>
          </a:graphicData>
        </a:graphic>
      </p:graphicFrame>
      <p:sp>
        <p:nvSpPr>
          <p:cNvPr id="3" name="Título 2"/>
          <p:cNvSpPr>
            <a:spLocks noGrp="1"/>
          </p:cNvSpPr>
          <p:nvPr>
            <p:ph type="title"/>
          </p:nvPr>
        </p:nvSpPr>
        <p:spPr/>
        <p:txBody>
          <a:bodyPr/>
          <a:lstStyle/>
          <a:p>
            <a:r>
              <a:rPr lang="en-GB" dirty="0"/>
              <a:t>Deliverables</a:t>
            </a:r>
            <a:r>
              <a:rPr lang="es-ES" dirty="0"/>
              <a:t> at M9</a:t>
            </a:r>
          </a:p>
        </p:txBody>
      </p:sp>
    </p:spTree>
    <p:extLst>
      <p:ext uri="{BB962C8B-B14F-4D97-AF65-F5344CB8AC3E}">
        <p14:creationId xmlns:p14="http://schemas.microsoft.com/office/powerpoint/2010/main" val="3124880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z="2800" dirty="0"/>
              <a:t>Project way forward – next steps</a:t>
            </a:r>
            <a:endParaRPr lang="es-ES" dirty="0"/>
          </a:p>
        </p:txBody>
      </p:sp>
    </p:spTree>
    <p:extLst>
      <p:ext uri="{BB962C8B-B14F-4D97-AF65-F5344CB8AC3E}">
        <p14:creationId xmlns:p14="http://schemas.microsoft.com/office/powerpoint/2010/main" val="2224751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61361" y="764704"/>
            <a:ext cx="1990224" cy="504056"/>
          </a:xfrm>
        </p:spPr>
        <p:txBody>
          <a:bodyPr/>
          <a:lstStyle/>
          <a:p>
            <a:r>
              <a:rPr lang="en-US" dirty="0"/>
              <a:t>Next steps</a:t>
            </a:r>
            <a:endParaRPr lang="es-ES" dirty="0"/>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3770191455"/>
              </p:ext>
            </p:extLst>
          </p:nvPr>
        </p:nvGraphicFramePr>
        <p:xfrm>
          <a:off x="612100" y="1333872"/>
          <a:ext cx="10364221" cy="510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p:cNvSpPr txBox="1"/>
          <p:nvPr/>
        </p:nvSpPr>
        <p:spPr>
          <a:xfrm>
            <a:off x="1970548" y="989665"/>
            <a:ext cx="1302012" cy="400110"/>
          </a:xfrm>
          <a:prstGeom prst="rect">
            <a:avLst/>
          </a:prstGeom>
          <a:noFill/>
        </p:spPr>
        <p:txBody>
          <a:bodyPr wrap="square" rtlCol="0">
            <a:spAutoFit/>
          </a:bodyPr>
          <a:lstStyle/>
          <a:p>
            <a:r>
              <a:rPr lang="es-ES" sz="2000" dirty="0">
                <a:solidFill>
                  <a:srgbClr val="C00000"/>
                </a:solidFill>
              </a:rPr>
              <a:t>T0+27m</a:t>
            </a:r>
          </a:p>
        </p:txBody>
      </p:sp>
      <p:sp>
        <p:nvSpPr>
          <p:cNvPr id="16" name="Rectángulo redondeado 15"/>
          <p:cNvSpPr/>
          <p:nvPr/>
        </p:nvSpPr>
        <p:spPr>
          <a:xfrm>
            <a:off x="612100" y="2472139"/>
            <a:ext cx="10199137" cy="1389639"/>
          </a:xfrm>
          <a:prstGeom prst="round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s-ES" sz="2000" b="1" dirty="0">
                <a:solidFill>
                  <a:schemeClr val="tx1"/>
                </a:solidFill>
              </a:rPr>
              <a:t>WP3000</a:t>
            </a:r>
          </a:p>
        </p:txBody>
      </p:sp>
      <p:sp>
        <p:nvSpPr>
          <p:cNvPr id="17" name="Pentágono 16"/>
          <p:cNvSpPr/>
          <p:nvPr/>
        </p:nvSpPr>
        <p:spPr>
          <a:xfrm>
            <a:off x="765489" y="2670603"/>
            <a:ext cx="4751442" cy="700729"/>
          </a:xfrm>
          <a:prstGeom prst="homePlat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a:p>
            <a:pPr algn="ctr"/>
            <a:r>
              <a:rPr lang="en-US" sz="1800" dirty="0"/>
              <a:t>T3100: Provision of ideas for new GNSS applications and services</a:t>
            </a:r>
          </a:p>
          <a:p>
            <a:pPr algn="ctr">
              <a:spcBef>
                <a:spcPts val="600"/>
              </a:spcBef>
            </a:pPr>
            <a:r>
              <a:rPr lang="en-US" sz="1800" b="1" dirty="0">
                <a:solidFill>
                  <a:schemeClr val="tx1">
                    <a:lumMod val="50000"/>
                  </a:schemeClr>
                </a:solidFill>
              </a:rPr>
              <a:t>			   </a:t>
            </a:r>
            <a:endParaRPr lang="es-ES" sz="1800" b="1" dirty="0">
              <a:solidFill>
                <a:schemeClr val="tx1">
                  <a:lumMod val="50000"/>
                </a:schemeClr>
              </a:solidFill>
            </a:endParaRPr>
          </a:p>
        </p:txBody>
      </p:sp>
      <p:sp>
        <p:nvSpPr>
          <p:cNvPr id="19" name="Pentágono 18"/>
          <p:cNvSpPr/>
          <p:nvPr/>
        </p:nvSpPr>
        <p:spPr>
          <a:xfrm>
            <a:off x="6168754" y="2670265"/>
            <a:ext cx="4287226" cy="716448"/>
          </a:xfrm>
          <a:prstGeom prst="homePlat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T3200: Support New EGNSS Applications developments</a:t>
            </a:r>
          </a:p>
        </p:txBody>
      </p:sp>
      <p:sp>
        <p:nvSpPr>
          <p:cNvPr id="24" name="Rectángulo redondeado 23"/>
          <p:cNvSpPr/>
          <p:nvPr/>
        </p:nvSpPr>
        <p:spPr>
          <a:xfrm>
            <a:off x="612101" y="3984307"/>
            <a:ext cx="10199137" cy="2592288"/>
          </a:xfrm>
          <a:prstGeom prst="round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s-ES" sz="2000" b="1" dirty="0">
              <a:solidFill>
                <a:schemeClr val="tx1"/>
              </a:solidFill>
            </a:endParaRPr>
          </a:p>
        </p:txBody>
      </p:sp>
      <p:sp>
        <p:nvSpPr>
          <p:cNvPr id="25" name="Pentágono 24"/>
          <p:cNvSpPr/>
          <p:nvPr/>
        </p:nvSpPr>
        <p:spPr>
          <a:xfrm>
            <a:off x="619865" y="4344347"/>
            <a:ext cx="10047356" cy="648000"/>
          </a:xfrm>
          <a:prstGeom prst="homePlate">
            <a:avLst/>
          </a:prstGeom>
          <a:solidFill>
            <a:srgbClr val="FF7A4B"/>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T4100: Cooperation between Universities from Mexico to provide high-level education &amp; PhD</a:t>
            </a:r>
          </a:p>
          <a:p>
            <a:pPr algn="ctr">
              <a:spcBef>
                <a:spcPts val="600"/>
              </a:spcBef>
            </a:pPr>
            <a:r>
              <a:rPr lang="en-US" sz="1800" b="1" dirty="0">
                <a:solidFill>
                  <a:schemeClr val="tx1">
                    <a:lumMod val="50000"/>
                  </a:schemeClr>
                </a:solidFill>
              </a:rPr>
              <a:t>			Engineering course materials &amp; internships </a:t>
            </a:r>
          </a:p>
        </p:txBody>
      </p:sp>
      <p:sp>
        <p:nvSpPr>
          <p:cNvPr id="28" name="Pentágono 27"/>
          <p:cNvSpPr/>
          <p:nvPr/>
        </p:nvSpPr>
        <p:spPr>
          <a:xfrm>
            <a:off x="628982" y="5796635"/>
            <a:ext cx="10024519" cy="576000"/>
          </a:xfrm>
          <a:prstGeom prst="homePlate">
            <a:avLst/>
          </a:prstGeom>
          <a:solidFill>
            <a:srgbClr val="FF7A4B"/>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T4300: Promotion and demonstration </a:t>
            </a:r>
          </a:p>
          <a:p>
            <a:pPr algn="ctr">
              <a:spcBef>
                <a:spcPts val="600"/>
              </a:spcBef>
            </a:pPr>
            <a:r>
              <a:rPr lang="en-US" sz="1800" b="1" dirty="0">
                <a:solidFill>
                  <a:schemeClr val="tx1">
                    <a:lumMod val="50000"/>
                  </a:schemeClr>
                </a:solidFill>
              </a:rPr>
              <a:t>Implementation of the demonstrator &amp; other promotion activities</a:t>
            </a:r>
            <a:endParaRPr lang="es-ES" sz="1800" b="1" dirty="0">
              <a:solidFill>
                <a:schemeClr val="tx1">
                  <a:lumMod val="50000"/>
                </a:schemeClr>
              </a:solidFill>
            </a:endParaRPr>
          </a:p>
        </p:txBody>
      </p:sp>
      <p:sp>
        <p:nvSpPr>
          <p:cNvPr id="32" name="Rectángulo redondeado 31"/>
          <p:cNvSpPr/>
          <p:nvPr/>
        </p:nvSpPr>
        <p:spPr>
          <a:xfrm>
            <a:off x="642702" y="1916832"/>
            <a:ext cx="10086307" cy="467442"/>
          </a:xfrm>
          <a:prstGeom prst="roundRect">
            <a:avLst/>
          </a:prstGeom>
          <a:solidFill>
            <a:srgbClr val="B48F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800" b="1" dirty="0">
                <a:solidFill>
                  <a:schemeClr val="tx1"/>
                </a:solidFill>
              </a:rPr>
              <a:t>WP1000</a:t>
            </a:r>
          </a:p>
        </p:txBody>
      </p:sp>
      <p:sp>
        <p:nvSpPr>
          <p:cNvPr id="31" name="Pentágono 24">
            <a:extLst>
              <a:ext uri="{FF2B5EF4-FFF2-40B4-BE49-F238E27FC236}">
                <a16:creationId xmlns:a16="http://schemas.microsoft.com/office/drawing/2014/main" xmlns="" id="{6E4B28BB-2B5E-42A3-8011-6E96F74C1D62}"/>
              </a:ext>
            </a:extLst>
          </p:cNvPr>
          <p:cNvSpPr/>
          <p:nvPr/>
        </p:nvSpPr>
        <p:spPr>
          <a:xfrm>
            <a:off x="619865" y="5136499"/>
            <a:ext cx="10047356" cy="576000"/>
          </a:xfrm>
          <a:prstGeom prst="homePlate">
            <a:avLst/>
          </a:prstGeom>
          <a:solidFill>
            <a:srgbClr val="FF7A4B"/>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T4200: Provision of courses and organization of training seminars </a:t>
            </a:r>
          </a:p>
          <a:p>
            <a:pPr algn="ctr"/>
            <a:endParaRPr lang="en-US" sz="1800" dirty="0"/>
          </a:p>
        </p:txBody>
      </p:sp>
      <p:sp>
        <p:nvSpPr>
          <p:cNvPr id="33" name="CuadroTexto 32">
            <a:extLst>
              <a:ext uri="{FF2B5EF4-FFF2-40B4-BE49-F238E27FC236}">
                <a16:creationId xmlns:a16="http://schemas.microsoft.com/office/drawing/2014/main" xmlns="" id="{60053590-DAA3-4EC5-ACFD-F3D6F404B020}"/>
              </a:ext>
            </a:extLst>
          </p:cNvPr>
          <p:cNvSpPr txBox="1"/>
          <p:nvPr/>
        </p:nvSpPr>
        <p:spPr>
          <a:xfrm>
            <a:off x="5304423" y="3904064"/>
            <a:ext cx="1186334" cy="400110"/>
          </a:xfrm>
          <a:prstGeom prst="rect">
            <a:avLst/>
          </a:prstGeom>
          <a:noFill/>
        </p:spPr>
        <p:txBody>
          <a:bodyPr wrap="square">
            <a:spAutoFit/>
          </a:bodyPr>
          <a:lstStyle/>
          <a:p>
            <a:r>
              <a:rPr lang="es-ES" sz="2000" b="1" dirty="0">
                <a:solidFill>
                  <a:schemeClr val="tx1"/>
                </a:solidFill>
                <a:latin typeface="+mn-lt"/>
              </a:rPr>
              <a:t>WP4000</a:t>
            </a:r>
            <a:endParaRPr lang="es-ES" sz="2000" dirty="0">
              <a:latin typeface="+mn-lt"/>
            </a:endParaRPr>
          </a:p>
        </p:txBody>
      </p:sp>
      <p:sp>
        <p:nvSpPr>
          <p:cNvPr id="26" name="CuadroTexto 25">
            <a:extLst>
              <a:ext uri="{FF2B5EF4-FFF2-40B4-BE49-F238E27FC236}">
                <a16:creationId xmlns:a16="http://schemas.microsoft.com/office/drawing/2014/main" xmlns="" id="{13599BEA-5E09-4311-864C-9818694709BD}"/>
              </a:ext>
            </a:extLst>
          </p:cNvPr>
          <p:cNvSpPr txBox="1"/>
          <p:nvPr/>
        </p:nvSpPr>
        <p:spPr>
          <a:xfrm>
            <a:off x="6312024" y="932968"/>
            <a:ext cx="1302012" cy="400110"/>
          </a:xfrm>
          <a:prstGeom prst="rect">
            <a:avLst/>
          </a:prstGeom>
          <a:noFill/>
        </p:spPr>
        <p:txBody>
          <a:bodyPr wrap="square" rtlCol="0">
            <a:spAutoFit/>
          </a:bodyPr>
          <a:lstStyle/>
          <a:p>
            <a:r>
              <a:rPr lang="es-ES" sz="2000" dirty="0">
                <a:solidFill>
                  <a:srgbClr val="C00000"/>
                </a:solidFill>
              </a:rPr>
              <a:t>T0+30m</a:t>
            </a:r>
          </a:p>
        </p:txBody>
      </p:sp>
      <p:sp>
        <p:nvSpPr>
          <p:cNvPr id="14" name="Estrella de 5 puntas 13"/>
          <p:cNvSpPr/>
          <p:nvPr/>
        </p:nvSpPr>
        <p:spPr>
          <a:xfrm>
            <a:off x="6132004" y="1140713"/>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cxnSp>
        <p:nvCxnSpPr>
          <p:cNvPr id="11" name="Conector recto 10"/>
          <p:cNvCxnSpPr>
            <a:cxnSpLocks/>
          </p:cNvCxnSpPr>
          <p:nvPr/>
        </p:nvCxnSpPr>
        <p:spPr>
          <a:xfrm>
            <a:off x="6312024" y="1340768"/>
            <a:ext cx="0" cy="5328592"/>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cxnSp>
        <p:nvCxnSpPr>
          <p:cNvPr id="27" name="Conector recto 26">
            <a:extLst>
              <a:ext uri="{FF2B5EF4-FFF2-40B4-BE49-F238E27FC236}">
                <a16:creationId xmlns:a16="http://schemas.microsoft.com/office/drawing/2014/main" xmlns="" id="{AED61815-44C0-4B19-9095-A6A5EA6A1097}"/>
              </a:ext>
            </a:extLst>
          </p:cNvPr>
          <p:cNvCxnSpPr>
            <a:cxnSpLocks/>
          </p:cNvCxnSpPr>
          <p:nvPr/>
        </p:nvCxnSpPr>
        <p:spPr>
          <a:xfrm>
            <a:off x="2063552" y="1340768"/>
            <a:ext cx="0" cy="5328592"/>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sp>
        <p:nvSpPr>
          <p:cNvPr id="36" name="Pentágono 18">
            <a:extLst>
              <a:ext uri="{FF2B5EF4-FFF2-40B4-BE49-F238E27FC236}">
                <a16:creationId xmlns:a16="http://schemas.microsoft.com/office/drawing/2014/main" xmlns="" id="{257DDF20-5476-0626-7FCE-616A95D06E26}"/>
              </a:ext>
            </a:extLst>
          </p:cNvPr>
          <p:cNvSpPr/>
          <p:nvPr/>
        </p:nvSpPr>
        <p:spPr>
          <a:xfrm>
            <a:off x="765490" y="3428999"/>
            <a:ext cx="9626494" cy="400615"/>
          </a:xfrm>
          <a:prstGeom prst="homePlat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T3200: Support New EGNSS Applications developments</a:t>
            </a:r>
          </a:p>
        </p:txBody>
      </p:sp>
      <p:sp>
        <p:nvSpPr>
          <p:cNvPr id="30" name="Rectángulo 29">
            <a:extLst>
              <a:ext uri="{FF2B5EF4-FFF2-40B4-BE49-F238E27FC236}">
                <a16:creationId xmlns:a16="http://schemas.microsoft.com/office/drawing/2014/main" xmlns="" id="{0A313224-CB67-FF17-9207-6FC720A78117}"/>
              </a:ext>
            </a:extLst>
          </p:cNvPr>
          <p:cNvSpPr/>
          <p:nvPr/>
        </p:nvSpPr>
        <p:spPr>
          <a:xfrm>
            <a:off x="4606578" y="2978965"/>
            <a:ext cx="1651390" cy="553998"/>
          </a:xfrm>
          <a:prstGeom prst="rect">
            <a:avLst/>
          </a:prstGeom>
          <a:solidFill>
            <a:srgbClr val="FFFF99"/>
          </a:solidFill>
        </p:spPr>
        <p:txBody>
          <a:bodyPr wrap="square" rtlCol="0">
            <a:spAutoFit/>
          </a:bodyPr>
          <a:lstStyle/>
          <a:p>
            <a:pPr algn="ctr"/>
            <a:r>
              <a:rPr lang="en-GB" sz="1000" dirty="0"/>
              <a:t>Technical notes on Road, Geomatics, Manned aviation and Emergencies</a:t>
            </a:r>
          </a:p>
        </p:txBody>
      </p:sp>
      <p:sp>
        <p:nvSpPr>
          <p:cNvPr id="34" name="Rectángulo 33">
            <a:extLst>
              <a:ext uri="{FF2B5EF4-FFF2-40B4-BE49-F238E27FC236}">
                <a16:creationId xmlns:a16="http://schemas.microsoft.com/office/drawing/2014/main" xmlns="" id="{1483C6EC-0BF5-E4A2-1C15-B5BFE0480FB7}"/>
              </a:ext>
            </a:extLst>
          </p:cNvPr>
          <p:cNvSpPr/>
          <p:nvPr/>
        </p:nvSpPr>
        <p:spPr>
          <a:xfrm>
            <a:off x="3102602" y="3767610"/>
            <a:ext cx="2078857" cy="553998"/>
          </a:xfrm>
          <a:prstGeom prst="rect">
            <a:avLst/>
          </a:prstGeom>
          <a:solidFill>
            <a:srgbClr val="FFFF99"/>
          </a:solidFill>
        </p:spPr>
        <p:txBody>
          <a:bodyPr wrap="square" rtlCol="0">
            <a:spAutoFit/>
          </a:bodyPr>
          <a:lstStyle/>
          <a:p>
            <a:r>
              <a:rPr lang="en-US" sz="1000" dirty="0"/>
              <a:t>Business support and Copernicus sessions winners </a:t>
            </a:r>
            <a:r>
              <a:rPr lang="en-GB" sz="1000" dirty="0"/>
              <a:t>GalileoGICkathon</a:t>
            </a:r>
          </a:p>
        </p:txBody>
      </p:sp>
      <p:sp>
        <p:nvSpPr>
          <p:cNvPr id="35" name="Rectángulo 34">
            <a:extLst>
              <a:ext uri="{FF2B5EF4-FFF2-40B4-BE49-F238E27FC236}">
                <a16:creationId xmlns:a16="http://schemas.microsoft.com/office/drawing/2014/main" xmlns="" id="{7BD97AFB-1D0E-3D85-6872-D4A5F5EFF71E}"/>
              </a:ext>
            </a:extLst>
          </p:cNvPr>
          <p:cNvSpPr/>
          <p:nvPr/>
        </p:nvSpPr>
        <p:spPr>
          <a:xfrm>
            <a:off x="4142031" y="2058032"/>
            <a:ext cx="1030617" cy="286682"/>
          </a:xfrm>
          <a:prstGeom prst="rect">
            <a:avLst/>
          </a:prstGeom>
          <a:solidFill>
            <a:schemeClr val="bg1"/>
          </a:solidFill>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D1.3 update </a:t>
            </a:r>
            <a:endParaRPr lang="es-ES" sz="1200" dirty="0">
              <a:solidFill>
                <a:srgbClr val="C00000"/>
              </a:solidFill>
            </a:endParaRPr>
          </a:p>
        </p:txBody>
      </p:sp>
      <p:sp>
        <p:nvSpPr>
          <p:cNvPr id="38" name="Estrella de 5 puntas 13">
            <a:extLst>
              <a:ext uri="{FF2B5EF4-FFF2-40B4-BE49-F238E27FC236}">
                <a16:creationId xmlns:a16="http://schemas.microsoft.com/office/drawing/2014/main" xmlns="" id="{3EC8BC3C-3691-43CA-7903-21B6B9A2F82F}"/>
              </a:ext>
            </a:extLst>
          </p:cNvPr>
          <p:cNvSpPr/>
          <p:nvPr/>
        </p:nvSpPr>
        <p:spPr>
          <a:xfrm>
            <a:off x="4992471" y="1852820"/>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1" name="Rectángulo 40">
            <a:extLst>
              <a:ext uri="{FF2B5EF4-FFF2-40B4-BE49-F238E27FC236}">
                <a16:creationId xmlns:a16="http://schemas.microsoft.com/office/drawing/2014/main" xmlns="" id="{00D55C87-81D8-35BF-8A27-5D1469F56D5C}"/>
              </a:ext>
            </a:extLst>
          </p:cNvPr>
          <p:cNvSpPr/>
          <p:nvPr/>
        </p:nvSpPr>
        <p:spPr>
          <a:xfrm>
            <a:off x="4483820" y="5443566"/>
            <a:ext cx="1768200" cy="400110"/>
          </a:xfrm>
          <a:prstGeom prst="rect">
            <a:avLst/>
          </a:prstGeom>
          <a:solidFill>
            <a:srgbClr val="FFFF99"/>
          </a:solidFill>
        </p:spPr>
        <p:txBody>
          <a:bodyPr wrap="square" rtlCol="0">
            <a:spAutoFit/>
          </a:bodyPr>
          <a:lstStyle/>
          <a:p>
            <a:r>
              <a:rPr lang="en-GB" sz="1000" dirty="0"/>
              <a:t>Publication of the GNSS course on the GIC website</a:t>
            </a:r>
          </a:p>
        </p:txBody>
      </p:sp>
      <p:sp>
        <p:nvSpPr>
          <p:cNvPr id="45" name="Estrella de 5 puntas 13">
            <a:extLst>
              <a:ext uri="{FF2B5EF4-FFF2-40B4-BE49-F238E27FC236}">
                <a16:creationId xmlns:a16="http://schemas.microsoft.com/office/drawing/2014/main" xmlns="" id="{DB371E58-F246-31BB-4C5C-B45C01D13839}"/>
              </a:ext>
            </a:extLst>
          </p:cNvPr>
          <p:cNvSpPr/>
          <p:nvPr/>
        </p:nvSpPr>
        <p:spPr>
          <a:xfrm>
            <a:off x="4197411" y="5454439"/>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7" name="CuadroTexto 36">
            <a:extLst>
              <a:ext uri="{FF2B5EF4-FFF2-40B4-BE49-F238E27FC236}">
                <a16:creationId xmlns:a16="http://schemas.microsoft.com/office/drawing/2014/main" xmlns="" id="{BA05437D-E86D-DEAA-05D6-297D53B6E0A0}"/>
              </a:ext>
            </a:extLst>
          </p:cNvPr>
          <p:cNvSpPr txBox="1"/>
          <p:nvPr/>
        </p:nvSpPr>
        <p:spPr>
          <a:xfrm>
            <a:off x="9699149" y="961714"/>
            <a:ext cx="1302012" cy="400110"/>
          </a:xfrm>
          <a:prstGeom prst="rect">
            <a:avLst/>
          </a:prstGeom>
          <a:noFill/>
        </p:spPr>
        <p:txBody>
          <a:bodyPr wrap="square" rtlCol="0">
            <a:spAutoFit/>
          </a:bodyPr>
          <a:lstStyle/>
          <a:p>
            <a:r>
              <a:rPr lang="es-ES" sz="2000" dirty="0">
                <a:solidFill>
                  <a:srgbClr val="C00000"/>
                </a:solidFill>
              </a:rPr>
              <a:t>T0+33m</a:t>
            </a:r>
          </a:p>
        </p:txBody>
      </p:sp>
      <p:cxnSp>
        <p:nvCxnSpPr>
          <p:cNvPr id="39" name="Conector recto 38">
            <a:extLst>
              <a:ext uri="{FF2B5EF4-FFF2-40B4-BE49-F238E27FC236}">
                <a16:creationId xmlns:a16="http://schemas.microsoft.com/office/drawing/2014/main" xmlns="" id="{6AA74C70-790D-8B36-F1D4-0D098E365A50}"/>
              </a:ext>
            </a:extLst>
          </p:cNvPr>
          <p:cNvCxnSpPr>
            <a:cxnSpLocks/>
          </p:cNvCxnSpPr>
          <p:nvPr/>
        </p:nvCxnSpPr>
        <p:spPr>
          <a:xfrm>
            <a:off x="10680511" y="1340768"/>
            <a:ext cx="0" cy="5328592"/>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sp>
        <p:nvSpPr>
          <p:cNvPr id="49" name="Estrella de 5 puntas 13">
            <a:extLst>
              <a:ext uri="{FF2B5EF4-FFF2-40B4-BE49-F238E27FC236}">
                <a16:creationId xmlns:a16="http://schemas.microsoft.com/office/drawing/2014/main" xmlns="" id="{E6178CD7-0E72-B441-6FB8-F9633D9D0507}"/>
              </a:ext>
            </a:extLst>
          </p:cNvPr>
          <p:cNvSpPr/>
          <p:nvPr/>
        </p:nvSpPr>
        <p:spPr>
          <a:xfrm>
            <a:off x="4546837" y="3972938"/>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4" name="Estrella de 5 puntas 13">
            <a:extLst>
              <a:ext uri="{FF2B5EF4-FFF2-40B4-BE49-F238E27FC236}">
                <a16:creationId xmlns:a16="http://schemas.microsoft.com/office/drawing/2014/main" xmlns="" id="{34430838-6015-0AB9-75E5-3E91D4429208}"/>
              </a:ext>
            </a:extLst>
          </p:cNvPr>
          <p:cNvSpPr/>
          <p:nvPr/>
        </p:nvSpPr>
        <p:spPr>
          <a:xfrm>
            <a:off x="4396556" y="3053578"/>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50" name="Rectángulo 49">
            <a:extLst>
              <a:ext uri="{FF2B5EF4-FFF2-40B4-BE49-F238E27FC236}">
                <a16:creationId xmlns:a16="http://schemas.microsoft.com/office/drawing/2014/main" xmlns="" id="{B74B918C-2D83-AB62-0EA4-39367043DF9E}"/>
              </a:ext>
            </a:extLst>
          </p:cNvPr>
          <p:cNvSpPr/>
          <p:nvPr/>
        </p:nvSpPr>
        <p:spPr>
          <a:xfrm>
            <a:off x="2437535" y="4612823"/>
            <a:ext cx="1735320" cy="553998"/>
          </a:xfrm>
          <a:prstGeom prst="rect">
            <a:avLst/>
          </a:prstGeom>
          <a:solidFill>
            <a:srgbClr val="FFFF99"/>
          </a:solidFill>
        </p:spPr>
        <p:txBody>
          <a:bodyPr wrap="square" rtlCol="0">
            <a:spAutoFit/>
          </a:bodyPr>
          <a:lstStyle/>
          <a:p>
            <a:r>
              <a:rPr lang="es-ES" sz="1000" dirty="0"/>
              <a:t>4 tesis </a:t>
            </a:r>
            <a:r>
              <a:rPr lang="es-ES" sz="1000" dirty="0" err="1"/>
              <a:t>related</a:t>
            </a:r>
            <a:r>
              <a:rPr lang="es-ES" sz="1000" dirty="0"/>
              <a:t> </a:t>
            </a:r>
            <a:r>
              <a:rPr lang="es-ES" sz="1000" dirty="0" err="1"/>
              <a:t>to</a:t>
            </a:r>
            <a:r>
              <a:rPr lang="es-ES" sz="1000" dirty="0"/>
              <a:t> GNSS </a:t>
            </a:r>
            <a:r>
              <a:rPr lang="es-ES" sz="1000" dirty="0" err="1"/>
              <a:t>technology</a:t>
            </a:r>
            <a:r>
              <a:rPr lang="es-ES" sz="1000" dirty="0"/>
              <a:t> and </a:t>
            </a:r>
            <a:r>
              <a:rPr lang="es-ES" sz="1000" dirty="0" err="1"/>
              <a:t>applications</a:t>
            </a:r>
            <a:endParaRPr lang="en-GB" sz="1000" dirty="0"/>
          </a:p>
        </p:txBody>
      </p:sp>
      <p:sp>
        <p:nvSpPr>
          <p:cNvPr id="42" name="Estrella de 5 puntas 13">
            <a:extLst>
              <a:ext uri="{FF2B5EF4-FFF2-40B4-BE49-F238E27FC236}">
                <a16:creationId xmlns:a16="http://schemas.microsoft.com/office/drawing/2014/main" xmlns="" id="{F811063E-7ADF-8C69-E300-DD785F98ACF2}"/>
              </a:ext>
            </a:extLst>
          </p:cNvPr>
          <p:cNvSpPr/>
          <p:nvPr/>
        </p:nvSpPr>
        <p:spPr>
          <a:xfrm>
            <a:off x="3664548" y="4820997"/>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51" name="Rectángulo 50">
            <a:extLst>
              <a:ext uri="{FF2B5EF4-FFF2-40B4-BE49-F238E27FC236}">
                <a16:creationId xmlns:a16="http://schemas.microsoft.com/office/drawing/2014/main" xmlns="" id="{AAC4B722-957E-90D2-E7B2-B336A68E7B12}"/>
              </a:ext>
            </a:extLst>
          </p:cNvPr>
          <p:cNvSpPr/>
          <p:nvPr/>
        </p:nvSpPr>
        <p:spPr>
          <a:xfrm>
            <a:off x="8916856" y="3074468"/>
            <a:ext cx="1651390" cy="400110"/>
          </a:xfrm>
          <a:prstGeom prst="rect">
            <a:avLst/>
          </a:prstGeom>
          <a:solidFill>
            <a:srgbClr val="FFFF99"/>
          </a:solidFill>
        </p:spPr>
        <p:txBody>
          <a:bodyPr wrap="square" rtlCol="0">
            <a:spAutoFit/>
          </a:bodyPr>
          <a:lstStyle/>
          <a:p>
            <a:pPr algn="ctr"/>
            <a:r>
              <a:rPr lang="en-GB" sz="1000" dirty="0"/>
              <a:t>Publish the technical notes on the website</a:t>
            </a:r>
          </a:p>
        </p:txBody>
      </p:sp>
    </p:spTree>
    <p:extLst>
      <p:ext uri="{BB962C8B-B14F-4D97-AF65-F5344CB8AC3E}">
        <p14:creationId xmlns:p14="http://schemas.microsoft.com/office/powerpoint/2010/main" val="1649569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61361" y="764704"/>
            <a:ext cx="2494280" cy="504056"/>
          </a:xfrm>
        </p:spPr>
        <p:txBody>
          <a:bodyPr/>
          <a:lstStyle/>
          <a:p>
            <a:r>
              <a:rPr lang="en-US" dirty="0"/>
              <a:t>Next steps</a:t>
            </a:r>
            <a:endParaRPr lang="es-ES" dirty="0"/>
          </a:p>
        </p:txBody>
      </p:sp>
      <p:sp>
        <p:nvSpPr>
          <p:cNvPr id="16" name="Rectángulo redondeado 15"/>
          <p:cNvSpPr/>
          <p:nvPr/>
        </p:nvSpPr>
        <p:spPr>
          <a:xfrm>
            <a:off x="735040" y="1863989"/>
            <a:ext cx="10199137" cy="4608512"/>
          </a:xfrm>
          <a:prstGeom prst="roundRect">
            <a:avLst>
              <a:gd name="adj" fmla="val 8951"/>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tIns="0" rtlCol="0" anchor="t" anchorCtr="0"/>
          <a:lstStyle/>
          <a:p>
            <a:pPr algn="ctr"/>
            <a:endParaRPr lang="es-ES" sz="2000" b="1" dirty="0">
              <a:solidFill>
                <a:schemeClr val="tx1"/>
              </a:solidFill>
            </a:endParaRPr>
          </a:p>
        </p:txBody>
      </p:sp>
      <p:sp>
        <p:nvSpPr>
          <p:cNvPr id="27" name="Pentágono 26"/>
          <p:cNvSpPr/>
          <p:nvPr/>
        </p:nvSpPr>
        <p:spPr>
          <a:xfrm>
            <a:off x="750572" y="3147237"/>
            <a:ext cx="10191372" cy="720000"/>
          </a:xfrm>
          <a:prstGeom prst="homePlat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T2200: Elaboration and dissemination of a set of documents on European Union GNSS </a:t>
            </a:r>
            <a:r>
              <a:rPr lang="en-GB" sz="1800" dirty="0"/>
              <a:t>programmes</a:t>
            </a:r>
          </a:p>
          <a:p>
            <a:pPr algn="ctr">
              <a:spcBef>
                <a:spcPts val="1200"/>
              </a:spcBef>
            </a:pPr>
            <a:r>
              <a:rPr lang="en-US" sz="1800" b="1" dirty="0">
                <a:solidFill>
                  <a:schemeClr val="tx1">
                    <a:lumMod val="50000"/>
                  </a:schemeClr>
                </a:solidFill>
              </a:rPr>
              <a:t>Ad-hoc communication material</a:t>
            </a:r>
          </a:p>
        </p:txBody>
      </p:sp>
      <p:sp>
        <p:nvSpPr>
          <p:cNvPr id="34" name="Pentágono 33"/>
          <p:cNvSpPr/>
          <p:nvPr/>
        </p:nvSpPr>
        <p:spPr>
          <a:xfrm>
            <a:off x="747738" y="3892352"/>
            <a:ext cx="10183319" cy="756000"/>
          </a:xfrm>
          <a:prstGeom prst="homePlat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1200"/>
              </a:spcBef>
            </a:pPr>
            <a:r>
              <a:rPr lang="en-US" sz="1800" dirty="0"/>
              <a:t>T2400: Organization of information sessions on the EU Research and Innovation </a:t>
            </a:r>
            <a:r>
              <a:rPr lang="en-GB" sz="1800" dirty="0"/>
              <a:t>programmes</a:t>
            </a:r>
          </a:p>
          <a:p>
            <a:pPr algn="ctr">
              <a:spcBef>
                <a:spcPts val="600"/>
              </a:spcBef>
            </a:pPr>
            <a:endParaRPr lang="en-US" sz="1800" dirty="0"/>
          </a:p>
        </p:txBody>
      </p:sp>
      <p:sp>
        <p:nvSpPr>
          <p:cNvPr id="35" name="Pentágono 34"/>
          <p:cNvSpPr/>
          <p:nvPr/>
        </p:nvSpPr>
        <p:spPr>
          <a:xfrm>
            <a:off x="742806" y="4676356"/>
            <a:ext cx="10188250" cy="1080000"/>
          </a:xfrm>
          <a:prstGeom prst="homePlat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1200"/>
              </a:spcBef>
            </a:pPr>
            <a:r>
              <a:rPr lang="en-US" sz="1800" dirty="0"/>
              <a:t>		T2500: Participation in GNSS conferences and trade exhibitions</a:t>
            </a:r>
          </a:p>
        </p:txBody>
      </p:sp>
      <p:sp>
        <p:nvSpPr>
          <p:cNvPr id="47" name="Rectángulo 46"/>
          <p:cNvSpPr/>
          <p:nvPr/>
        </p:nvSpPr>
        <p:spPr>
          <a:xfrm>
            <a:off x="5389561" y="1844824"/>
            <a:ext cx="1168910" cy="400110"/>
          </a:xfrm>
          <a:prstGeom prst="rect">
            <a:avLst/>
          </a:prstGeom>
        </p:spPr>
        <p:txBody>
          <a:bodyPr wrap="none">
            <a:spAutoFit/>
          </a:bodyPr>
          <a:lstStyle/>
          <a:p>
            <a:r>
              <a:rPr lang="es-ES" sz="2000" b="1" dirty="0"/>
              <a:t>WP2000</a:t>
            </a:r>
            <a:endParaRPr lang="es-ES" sz="2000" dirty="0"/>
          </a:p>
        </p:txBody>
      </p:sp>
      <p:sp>
        <p:nvSpPr>
          <p:cNvPr id="31" name="CuadroTexto 30">
            <a:extLst>
              <a:ext uri="{FF2B5EF4-FFF2-40B4-BE49-F238E27FC236}">
                <a16:creationId xmlns:a16="http://schemas.microsoft.com/office/drawing/2014/main" xmlns="" id="{FB1920D9-3AE9-4203-AD68-D0DA36579352}"/>
              </a:ext>
            </a:extLst>
          </p:cNvPr>
          <p:cNvSpPr txBox="1"/>
          <p:nvPr/>
        </p:nvSpPr>
        <p:spPr>
          <a:xfrm>
            <a:off x="1919536" y="996875"/>
            <a:ext cx="1302012" cy="400110"/>
          </a:xfrm>
          <a:prstGeom prst="rect">
            <a:avLst/>
          </a:prstGeom>
          <a:noFill/>
        </p:spPr>
        <p:txBody>
          <a:bodyPr wrap="square" rtlCol="0">
            <a:spAutoFit/>
          </a:bodyPr>
          <a:lstStyle/>
          <a:p>
            <a:r>
              <a:rPr lang="es-ES" sz="2000" dirty="0">
                <a:solidFill>
                  <a:srgbClr val="C00000"/>
                </a:solidFill>
              </a:rPr>
              <a:t>T0+27m</a:t>
            </a:r>
          </a:p>
        </p:txBody>
      </p:sp>
      <p:sp>
        <p:nvSpPr>
          <p:cNvPr id="28" name="CuadroTexto 27">
            <a:extLst>
              <a:ext uri="{FF2B5EF4-FFF2-40B4-BE49-F238E27FC236}">
                <a16:creationId xmlns:a16="http://schemas.microsoft.com/office/drawing/2014/main" xmlns="" id="{BDBBBE49-A80C-44BB-906D-2ECC19000F54}"/>
              </a:ext>
            </a:extLst>
          </p:cNvPr>
          <p:cNvSpPr txBox="1"/>
          <p:nvPr/>
        </p:nvSpPr>
        <p:spPr>
          <a:xfrm>
            <a:off x="9876692" y="984208"/>
            <a:ext cx="1302012" cy="400110"/>
          </a:xfrm>
          <a:prstGeom prst="rect">
            <a:avLst/>
          </a:prstGeom>
          <a:noFill/>
        </p:spPr>
        <p:txBody>
          <a:bodyPr wrap="square" rtlCol="0">
            <a:spAutoFit/>
          </a:bodyPr>
          <a:lstStyle/>
          <a:p>
            <a:r>
              <a:rPr lang="es-ES" sz="2000" dirty="0">
                <a:solidFill>
                  <a:srgbClr val="C00000"/>
                </a:solidFill>
              </a:rPr>
              <a:t>T0+33m</a:t>
            </a:r>
          </a:p>
        </p:txBody>
      </p:sp>
      <p:sp>
        <p:nvSpPr>
          <p:cNvPr id="33" name="Pentágono 34">
            <a:extLst>
              <a:ext uri="{FF2B5EF4-FFF2-40B4-BE49-F238E27FC236}">
                <a16:creationId xmlns:a16="http://schemas.microsoft.com/office/drawing/2014/main" xmlns="" id="{522ED0DC-642B-13B5-9A03-E58F1ED1F582}"/>
              </a:ext>
            </a:extLst>
          </p:cNvPr>
          <p:cNvSpPr/>
          <p:nvPr/>
        </p:nvSpPr>
        <p:spPr>
          <a:xfrm>
            <a:off x="4151789" y="5813576"/>
            <a:ext cx="6696738" cy="574911"/>
          </a:xfrm>
          <a:prstGeom prst="homePlat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1200"/>
              </a:spcBef>
            </a:pPr>
            <a:r>
              <a:rPr lang="en-US" sz="1800" dirty="0"/>
              <a:t>T2600: Support to the integration of Galileo in the region’s plans for GNSS</a:t>
            </a:r>
          </a:p>
        </p:txBody>
      </p:sp>
      <p:sp>
        <p:nvSpPr>
          <p:cNvPr id="42" name="CuadroTexto 41">
            <a:extLst>
              <a:ext uri="{FF2B5EF4-FFF2-40B4-BE49-F238E27FC236}">
                <a16:creationId xmlns:a16="http://schemas.microsoft.com/office/drawing/2014/main" xmlns="" id="{AE224F19-051E-BA55-D2BA-DED5A39E21B3}"/>
              </a:ext>
            </a:extLst>
          </p:cNvPr>
          <p:cNvSpPr txBox="1"/>
          <p:nvPr/>
        </p:nvSpPr>
        <p:spPr>
          <a:xfrm>
            <a:off x="7460772" y="2292040"/>
            <a:ext cx="2377579" cy="246221"/>
          </a:xfrm>
          <a:prstGeom prst="rect">
            <a:avLst/>
          </a:prstGeom>
          <a:solidFill>
            <a:srgbClr val="FFFF99"/>
          </a:solidFill>
        </p:spPr>
        <p:txBody>
          <a:bodyPr wrap="square" rtlCol="0">
            <a:spAutoFit/>
          </a:bodyPr>
          <a:lstStyle/>
          <a:p>
            <a:r>
              <a:rPr lang="es-ES" sz="1000" dirty="0"/>
              <a:t>Webinar for companies of Querétaro</a:t>
            </a:r>
            <a:endParaRPr lang="en-US" sz="1100" dirty="0"/>
          </a:p>
        </p:txBody>
      </p:sp>
      <p:sp>
        <p:nvSpPr>
          <p:cNvPr id="39" name="Rectángulo 38">
            <a:extLst>
              <a:ext uri="{FF2B5EF4-FFF2-40B4-BE49-F238E27FC236}">
                <a16:creationId xmlns:a16="http://schemas.microsoft.com/office/drawing/2014/main" xmlns="" id="{70614C7C-6AC9-CA6E-0A98-35592150110F}"/>
              </a:ext>
            </a:extLst>
          </p:cNvPr>
          <p:cNvSpPr/>
          <p:nvPr/>
        </p:nvSpPr>
        <p:spPr>
          <a:xfrm>
            <a:off x="8687070" y="2825988"/>
            <a:ext cx="1154694" cy="286682"/>
          </a:xfrm>
          <a:prstGeom prst="rect">
            <a:avLst/>
          </a:prstGeom>
          <a:solidFill>
            <a:schemeClr val="bg1"/>
          </a:solidFill>
          <a:ln>
            <a:solidFill>
              <a:srgbClr val="C00000"/>
            </a:solidFill>
          </a:ln>
        </p:spPr>
        <p:txBody>
          <a:bodyPr wrap="square">
            <a:spAutoFit/>
          </a:bodyPr>
          <a:lstStyle/>
          <a:p>
            <a:pPr>
              <a:lnSpc>
                <a:spcPct val="115000"/>
              </a:lnSpc>
              <a:spcBef>
                <a:spcPts val="200"/>
              </a:spcBef>
              <a:spcAft>
                <a:spcPts val="200"/>
              </a:spcAft>
            </a:pPr>
            <a:r>
              <a:rPr lang="en-GB" sz="1200" dirty="0">
                <a:solidFill>
                  <a:srgbClr val="C00000"/>
                </a:solidFill>
              </a:rPr>
              <a:t>D2.1 update </a:t>
            </a:r>
            <a:endParaRPr lang="es-ES" sz="1200" dirty="0">
              <a:solidFill>
                <a:srgbClr val="C00000"/>
              </a:solidFill>
            </a:endParaRPr>
          </a:p>
        </p:txBody>
      </p:sp>
      <p:sp>
        <p:nvSpPr>
          <p:cNvPr id="17" name="Pentágono 16"/>
          <p:cNvSpPr/>
          <p:nvPr/>
        </p:nvSpPr>
        <p:spPr>
          <a:xfrm>
            <a:off x="742804" y="2224029"/>
            <a:ext cx="10191373" cy="885201"/>
          </a:xfrm>
          <a:prstGeom prst="homePlat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US" sz="1800" dirty="0"/>
              <a:t>T2100: Communication strategy </a:t>
            </a:r>
          </a:p>
          <a:p>
            <a:pPr algn="ctr">
              <a:spcBef>
                <a:spcPts val="300"/>
              </a:spcBef>
            </a:pPr>
            <a:r>
              <a:rPr lang="en-US" sz="1800" b="1" dirty="0">
                <a:solidFill>
                  <a:schemeClr val="tx1">
                    <a:lumMod val="50000"/>
                  </a:schemeClr>
                </a:solidFill>
              </a:rPr>
              <a:t>Continuous communication activities: website and social media, direct marketing, webinars</a:t>
            </a:r>
          </a:p>
        </p:txBody>
      </p:sp>
      <p:graphicFrame>
        <p:nvGraphicFramePr>
          <p:cNvPr id="38" name="Marcador de contenido 5"/>
          <p:cNvGraphicFramePr>
            <a:graphicFrameLocks/>
          </p:cNvGraphicFramePr>
          <p:nvPr>
            <p:extLst>
              <p:ext uri="{D42A27DB-BD31-4B8C-83A1-F6EECF244321}">
                <p14:modId xmlns:p14="http://schemas.microsoft.com/office/powerpoint/2010/main" val="1295200810"/>
              </p:ext>
            </p:extLst>
          </p:nvPr>
        </p:nvGraphicFramePr>
        <p:xfrm>
          <a:off x="612100" y="1333872"/>
          <a:ext cx="10364221" cy="510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3" name="CuadroTexto 52">
            <a:extLst>
              <a:ext uri="{FF2B5EF4-FFF2-40B4-BE49-F238E27FC236}">
                <a16:creationId xmlns:a16="http://schemas.microsoft.com/office/drawing/2014/main" xmlns="" id="{9A6B2095-E60D-1B11-7DC6-D7156529EDEC}"/>
              </a:ext>
            </a:extLst>
          </p:cNvPr>
          <p:cNvSpPr txBox="1"/>
          <p:nvPr/>
        </p:nvSpPr>
        <p:spPr>
          <a:xfrm>
            <a:off x="880756" y="5193007"/>
            <a:ext cx="1455490" cy="400110"/>
          </a:xfrm>
          <a:prstGeom prst="rect">
            <a:avLst/>
          </a:prstGeom>
          <a:solidFill>
            <a:srgbClr val="FFFF99"/>
          </a:solidFill>
        </p:spPr>
        <p:txBody>
          <a:bodyPr wrap="square" rtlCol="0">
            <a:spAutoFit/>
          </a:bodyPr>
          <a:lstStyle/>
          <a:p>
            <a:r>
              <a:rPr lang="en-GB" sz="1000" dirty="0"/>
              <a:t>FAMEX 2023 (Mexico, 26-29 April 2023)</a:t>
            </a:r>
            <a:endParaRPr lang="en-US" sz="1100" dirty="0"/>
          </a:p>
        </p:txBody>
      </p:sp>
      <p:cxnSp>
        <p:nvCxnSpPr>
          <p:cNvPr id="32" name="Conector recto 31">
            <a:extLst>
              <a:ext uri="{FF2B5EF4-FFF2-40B4-BE49-F238E27FC236}">
                <a16:creationId xmlns:a16="http://schemas.microsoft.com/office/drawing/2014/main" xmlns="" id="{66CC5D5A-8CA1-45FA-ADAF-166BB5EA5D5A}"/>
              </a:ext>
            </a:extLst>
          </p:cNvPr>
          <p:cNvCxnSpPr>
            <a:cxnSpLocks/>
          </p:cNvCxnSpPr>
          <p:nvPr/>
        </p:nvCxnSpPr>
        <p:spPr>
          <a:xfrm>
            <a:off x="1991544" y="1333872"/>
            <a:ext cx="0" cy="5328592"/>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sp>
        <p:nvSpPr>
          <p:cNvPr id="37" name="Estrella de 5 puntas 13">
            <a:extLst>
              <a:ext uri="{FF2B5EF4-FFF2-40B4-BE49-F238E27FC236}">
                <a16:creationId xmlns:a16="http://schemas.microsoft.com/office/drawing/2014/main" xmlns="" id="{06EA5024-08A5-B904-9EFE-5C2C6F1EF309}"/>
              </a:ext>
            </a:extLst>
          </p:cNvPr>
          <p:cNvSpPr/>
          <p:nvPr/>
        </p:nvSpPr>
        <p:spPr>
          <a:xfrm>
            <a:off x="6130925" y="1229308"/>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51" name="Estrella de 5 puntas 13">
            <a:extLst>
              <a:ext uri="{FF2B5EF4-FFF2-40B4-BE49-F238E27FC236}">
                <a16:creationId xmlns:a16="http://schemas.microsoft.com/office/drawing/2014/main" xmlns="" id="{BDA673BB-5BCE-CD15-BDFC-7D2F2C29B06D}"/>
              </a:ext>
            </a:extLst>
          </p:cNvPr>
          <p:cNvSpPr/>
          <p:nvPr/>
        </p:nvSpPr>
        <p:spPr>
          <a:xfrm>
            <a:off x="779388" y="4889818"/>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cxnSp>
        <p:nvCxnSpPr>
          <p:cNvPr id="29" name="Conector recto 28">
            <a:extLst>
              <a:ext uri="{FF2B5EF4-FFF2-40B4-BE49-F238E27FC236}">
                <a16:creationId xmlns:a16="http://schemas.microsoft.com/office/drawing/2014/main" xmlns="" id="{DB93B83F-AAF6-412B-881D-558AA63A8B46}"/>
              </a:ext>
            </a:extLst>
          </p:cNvPr>
          <p:cNvCxnSpPr>
            <a:cxnSpLocks/>
          </p:cNvCxnSpPr>
          <p:nvPr/>
        </p:nvCxnSpPr>
        <p:spPr>
          <a:xfrm>
            <a:off x="10704512" y="1333872"/>
            <a:ext cx="0" cy="5328592"/>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cxnSp>
        <p:nvCxnSpPr>
          <p:cNvPr id="23" name="Conector recto 22">
            <a:extLst>
              <a:ext uri="{FF2B5EF4-FFF2-40B4-BE49-F238E27FC236}">
                <a16:creationId xmlns:a16="http://schemas.microsoft.com/office/drawing/2014/main" xmlns="" id="{A01F52D0-A76A-AB6B-3F86-C534B76369DC}"/>
              </a:ext>
            </a:extLst>
          </p:cNvPr>
          <p:cNvCxnSpPr>
            <a:cxnSpLocks/>
          </p:cNvCxnSpPr>
          <p:nvPr/>
        </p:nvCxnSpPr>
        <p:spPr>
          <a:xfrm>
            <a:off x="6312024" y="1333872"/>
            <a:ext cx="0" cy="5328592"/>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sp>
        <p:nvSpPr>
          <p:cNvPr id="24" name="CuadroTexto 23">
            <a:extLst>
              <a:ext uri="{FF2B5EF4-FFF2-40B4-BE49-F238E27FC236}">
                <a16:creationId xmlns:a16="http://schemas.microsoft.com/office/drawing/2014/main" xmlns="" id="{77CF7258-5E4A-BC6D-E17C-AC91D006B498}"/>
              </a:ext>
            </a:extLst>
          </p:cNvPr>
          <p:cNvSpPr txBox="1"/>
          <p:nvPr/>
        </p:nvSpPr>
        <p:spPr>
          <a:xfrm>
            <a:off x="6359505" y="985880"/>
            <a:ext cx="1302012" cy="400110"/>
          </a:xfrm>
          <a:prstGeom prst="rect">
            <a:avLst/>
          </a:prstGeom>
          <a:noFill/>
        </p:spPr>
        <p:txBody>
          <a:bodyPr wrap="square" rtlCol="0">
            <a:spAutoFit/>
          </a:bodyPr>
          <a:lstStyle/>
          <a:p>
            <a:r>
              <a:rPr lang="es-ES" sz="2000" dirty="0">
                <a:solidFill>
                  <a:srgbClr val="C00000"/>
                </a:solidFill>
              </a:rPr>
              <a:t>T0+30m</a:t>
            </a:r>
          </a:p>
        </p:txBody>
      </p:sp>
      <p:sp>
        <p:nvSpPr>
          <p:cNvPr id="25" name="Rectángulo 24">
            <a:extLst>
              <a:ext uri="{FF2B5EF4-FFF2-40B4-BE49-F238E27FC236}">
                <a16:creationId xmlns:a16="http://schemas.microsoft.com/office/drawing/2014/main" xmlns="" id="{F14B23A2-CB60-836F-3777-90C3665AA2AD}"/>
              </a:ext>
            </a:extLst>
          </p:cNvPr>
          <p:cNvSpPr/>
          <p:nvPr/>
        </p:nvSpPr>
        <p:spPr>
          <a:xfrm>
            <a:off x="6589098" y="2845563"/>
            <a:ext cx="2470448" cy="400110"/>
          </a:xfrm>
          <a:prstGeom prst="rect">
            <a:avLst/>
          </a:prstGeom>
          <a:solidFill>
            <a:srgbClr val="FFFF99"/>
          </a:solidFill>
        </p:spPr>
        <p:txBody>
          <a:bodyPr wrap="square" rtlCol="0">
            <a:spAutoFit/>
          </a:bodyPr>
          <a:lstStyle/>
          <a:p>
            <a:pPr algn="ctr"/>
            <a:r>
              <a:rPr lang="en-US" sz="1000" dirty="0"/>
              <a:t>Hybrid talk on the Galileo System (30/08/2023 Costa Rica)</a:t>
            </a:r>
            <a:endParaRPr lang="en-GB" sz="1000" dirty="0"/>
          </a:p>
        </p:txBody>
      </p:sp>
      <p:sp>
        <p:nvSpPr>
          <p:cNvPr id="26" name="Estrella de 5 puntas 13">
            <a:extLst>
              <a:ext uri="{FF2B5EF4-FFF2-40B4-BE49-F238E27FC236}">
                <a16:creationId xmlns:a16="http://schemas.microsoft.com/office/drawing/2014/main" xmlns="" id="{117E1652-1BF5-C779-EED2-BD38559C4941}"/>
              </a:ext>
            </a:extLst>
          </p:cNvPr>
          <p:cNvSpPr/>
          <p:nvPr/>
        </p:nvSpPr>
        <p:spPr>
          <a:xfrm>
            <a:off x="6479549" y="2844172"/>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0" name="Rectángulo 29">
            <a:extLst>
              <a:ext uri="{FF2B5EF4-FFF2-40B4-BE49-F238E27FC236}">
                <a16:creationId xmlns:a16="http://schemas.microsoft.com/office/drawing/2014/main" xmlns="" id="{B45CCA28-14EF-40F4-633D-49CC2627FEEF}"/>
              </a:ext>
            </a:extLst>
          </p:cNvPr>
          <p:cNvSpPr/>
          <p:nvPr/>
        </p:nvSpPr>
        <p:spPr>
          <a:xfrm>
            <a:off x="8162057" y="2255862"/>
            <a:ext cx="2470447" cy="246221"/>
          </a:xfrm>
          <a:prstGeom prst="rect">
            <a:avLst/>
          </a:prstGeom>
          <a:solidFill>
            <a:srgbClr val="FFFF99"/>
          </a:solidFill>
        </p:spPr>
        <p:txBody>
          <a:bodyPr wrap="square" rtlCol="0">
            <a:spAutoFit/>
          </a:bodyPr>
          <a:lstStyle/>
          <a:p>
            <a:pPr algn="ctr"/>
            <a:r>
              <a:rPr lang="en-US" sz="1000" dirty="0" smtClean="0"/>
              <a:t>Webinars on Galileo SAR</a:t>
            </a:r>
            <a:endParaRPr lang="en-GB" sz="1000" dirty="0"/>
          </a:p>
        </p:txBody>
      </p:sp>
      <p:sp>
        <p:nvSpPr>
          <p:cNvPr id="36" name="CuadroTexto 52">
            <a:extLst>
              <a:ext uri="{FF2B5EF4-FFF2-40B4-BE49-F238E27FC236}">
                <a16:creationId xmlns:a16="http://schemas.microsoft.com/office/drawing/2014/main" xmlns="" id="{9A6B2095-E60D-1B11-7DC6-D7156529EDEC}"/>
              </a:ext>
            </a:extLst>
          </p:cNvPr>
          <p:cNvSpPr txBox="1"/>
          <p:nvPr/>
        </p:nvSpPr>
        <p:spPr>
          <a:xfrm>
            <a:off x="6490965" y="5514263"/>
            <a:ext cx="1455490" cy="400110"/>
          </a:xfrm>
          <a:prstGeom prst="rect">
            <a:avLst/>
          </a:prstGeom>
          <a:solidFill>
            <a:srgbClr val="FFFF99"/>
          </a:solidFill>
        </p:spPr>
        <p:txBody>
          <a:bodyPr wrap="square" rtlCol="0">
            <a:spAutoFit/>
          </a:bodyPr>
          <a:lstStyle/>
          <a:p>
            <a:r>
              <a:rPr lang="en-GB" sz="1000" dirty="0" smtClean="0"/>
              <a:t>First meeting with ALCE</a:t>
            </a:r>
            <a:endParaRPr lang="en-US" sz="1100" dirty="0"/>
          </a:p>
        </p:txBody>
      </p:sp>
      <p:sp>
        <p:nvSpPr>
          <p:cNvPr id="40" name="Estrella de 5 puntas 13">
            <a:extLst>
              <a:ext uri="{FF2B5EF4-FFF2-40B4-BE49-F238E27FC236}">
                <a16:creationId xmlns:a16="http://schemas.microsoft.com/office/drawing/2014/main" xmlns="" id="{BDA673BB-5BCE-CD15-BDFC-7D2F2C29B06D}"/>
              </a:ext>
            </a:extLst>
          </p:cNvPr>
          <p:cNvSpPr/>
          <p:nvPr/>
        </p:nvSpPr>
        <p:spPr>
          <a:xfrm>
            <a:off x="7594181" y="5277451"/>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450515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Next steps</a:t>
            </a:r>
            <a:endParaRPr lang="es-ES" dirty="0"/>
          </a:p>
        </p:txBody>
      </p:sp>
      <p:sp>
        <p:nvSpPr>
          <p:cNvPr id="31" name="CuadroTexto 30">
            <a:extLst>
              <a:ext uri="{FF2B5EF4-FFF2-40B4-BE49-F238E27FC236}">
                <a16:creationId xmlns:a16="http://schemas.microsoft.com/office/drawing/2014/main" xmlns="" id="{FB1920D9-3AE9-4203-AD68-D0DA36579352}"/>
              </a:ext>
            </a:extLst>
          </p:cNvPr>
          <p:cNvSpPr txBox="1"/>
          <p:nvPr/>
        </p:nvSpPr>
        <p:spPr>
          <a:xfrm>
            <a:off x="1991544" y="924785"/>
            <a:ext cx="1302012" cy="400110"/>
          </a:xfrm>
          <a:prstGeom prst="rect">
            <a:avLst/>
          </a:prstGeom>
          <a:noFill/>
        </p:spPr>
        <p:txBody>
          <a:bodyPr wrap="square" rtlCol="0">
            <a:spAutoFit/>
          </a:bodyPr>
          <a:lstStyle/>
          <a:p>
            <a:r>
              <a:rPr lang="es-ES" sz="2000" dirty="0">
                <a:solidFill>
                  <a:srgbClr val="C00000"/>
                </a:solidFill>
              </a:rPr>
              <a:t>T0+27m</a:t>
            </a:r>
          </a:p>
        </p:txBody>
      </p:sp>
      <p:sp>
        <p:nvSpPr>
          <p:cNvPr id="33" name="Estrella de 5 puntas 54">
            <a:extLst>
              <a:ext uri="{FF2B5EF4-FFF2-40B4-BE49-F238E27FC236}">
                <a16:creationId xmlns:a16="http://schemas.microsoft.com/office/drawing/2014/main" xmlns="" id="{DECA06F9-68F6-4E29-A6D8-493BE2FDB4DA}"/>
              </a:ext>
            </a:extLst>
          </p:cNvPr>
          <p:cNvSpPr/>
          <p:nvPr/>
        </p:nvSpPr>
        <p:spPr>
          <a:xfrm>
            <a:off x="9913483" y="4753374"/>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8" name="Pentágono 24">
            <a:extLst>
              <a:ext uri="{FF2B5EF4-FFF2-40B4-BE49-F238E27FC236}">
                <a16:creationId xmlns:a16="http://schemas.microsoft.com/office/drawing/2014/main" xmlns="" id="{476EA5BA-0464-42EA-AA00-600D8BCE3B41}"/>
              </a:ext>
            </a:extLst>
          </p:cNvPr>
          <p:cNvSpPr/>
          <p:nvPr/>
        </p:nvSpPr>
        <p:spPr>
          <a:xfrm>
            <a:off x="767916" y="1891505"/>
            <a:ext cx="10364220" cy="2573838"/>
          </a:xfrm>
          <a:prstGeom prst="homePlate">
            <a:avLst>
              <a:gd name="adj" fmla="val 24671"/>
            </a:avLst>
          </a:prstGeom>
          <a:solidFill>
            <a:srgbClr val="FF7A4B"/>
          </a:solidFill>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US" sz="1800" dirty="0"/>
              <a:t>T5100: Organization of matchmaking events for industry  </a:t>
            </a:r>
          </a:p>
          <a:p>
            <a:pPr algn="ctr"/>
            <a:r>
              <a:rPr lang="en-US" sz="1800" dirty="0"/>
              <a:t>T5200: Fostering closer contacts between entities involved in GNSS </a:t>
            </a:r>
          </a:p>
          <a:p>
            <a:pPr algn="ctr">
              <a:spcBef>
                <a:spcPts val="1200"/>
              </a:spcBef>
            </a:pPr>
            <a:endParaRPr lang="en-US" sz="1800" b="1" dirty="0">
              <a:solidFill>
                <a:schemeClr val="tx1">
                  <a:lumMod val="50000"/>
                </a:schemeClr>
              </a:solidFill>
            </a:endParaRPr>
          </a:p>
        </p:txBody>
      </p:sp>
      <p:sp>
        <p:nvSpPr>
          <p:cNvPr id="57" name="Pentágono 37">
            <a:extLst>
              <a:ext uri="{FF2B5EF4-FFF2-40B4-BE49-F238E27FC236}">
                <a16:creationId xmlns:a16="http://schemas.microsoft.com/office/drawing/2014/main" xmlns="" id="{3D2F2976-9A99-4F6E-B9A2-816DC8CCD11F}"/>
              </a:ext>
            </a:extLst>
          </p:cNvPr>
          <p:cNvSpPr/>
          <p:nvPr/>
        </p:nvSpPr>
        <p:spPr>
          <a:xfrm>
            <a:off x="767916" y="4705721"/>
            <a:ext cx="10364220" cy="1963639"/>
          </a:xfrm>
          <a:prstGeom prst="homePlate">
            <a:avLst/>
          </a:prstGeom>
          <a:solidFill>
            <a:srgbClr val="FF7A4B"/>
          </a:solidFill>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US" sz="1800"/>
              <a:t>T5300: Facilitation of several high-level meetings and EC/GSA outreach</a:t>
            </a:r>
          </a:p>
          <a:p>
            <a:pPr algn="ctr"/>
            <a:r>
              <a:rPr lang="en-US" sz="1800"/>
              <a:t>T5400: Interface with the European External Action Service</a:t>
            </a:r>
          </a:p>
          <a:p>
            <a:pPr algn="ctr"/>
            <a:r>
              <a:rPr lang="en-US" sz="1800"/>
              <a:t>T5500: Interface with the chambers of commerce</a:t>
            </a:r>
            <a:endParaRPr lang="en-US" sz="1800" b="1" dirty="0">
              <a:solidFill>
                <a:schemeClr val="tx1">
                  <a:lumMod val="50000"/>
                </a:schemeClr>
              </a:solidFill>
            </a:endParaRPr>
          </a:p>
        </p:txBody>
      </p:sp>
      <p:sp>
        <p:nvSpPr>
          <p:cNvPr id="25" name="CuadroTexto 24">
            <a:extLst>
              <a:ext uri="{FF2B5EF4-FFF2-40B4-BE49-F238E27FC236}">
                <a16:creationId xmlns:a16="http://schemas.microsoft.com/office/drawing/2014/main" xmlns="" id="{AB2E96FC-0511-47D0-9C42-1CCAD9604148}"/>
              </a:ext>
            </a:extLst>
          </p:cNvPr>
          <p:cNvSpPr txBox="1"/>
          <p:nvPr/>
        </p:nvSpPr>
        <p:spPr>
          <a:xfrm>
            <a:off x="6312024" y="940658"/>
            <a:ext cx="1302012" cy="400110"/>
          </a:xfrm>
          <a:prstGeom prst="rect">
            <a:avLst/>
          </a:prstGeom>
          <a:noFill/>
        </p:spPr>
        <p:txBody>
          <a:bodyPr wrap="square" rtlCol="0">
            <a:spAutoFit/>
          </a:bodyPr>
          <a:lstStyle/>
          <a:p>
            <a:r>
              <a:rPr lang="es-ES" sz="2000" dirty="0">
                <a:solidFill>
                  <a:srgbClr val="C00000"/>
                </a:solidFill>
              </a:rPr>
              <a:t>T0+30m</a:t>
            </a:r>
          </a:p>
        </p:txBody>
      </p:sp>
      <p:sp>
        <p:nvSpPr>
          <p:cNvPr id="42" name="Rectángulo 41">
            <a:extLst>
              <a:ext uri="{FF2B5EF4-FFF2-40B4-BE49-F238E27FC236}">
                <a16:creationId xmlns:a16="http://schemas.microsoft.com/office/drawing/2014/main" xmlns="" id="{A7A1EFED-F8D3-8E2C-AE2E-69AE8B3E4425}"/>
              </a:ext>
            </a:extLst>
          </p:cNvPr>
          <p:cNvSpPr/>
          <p:nvPr/>
        </p:nvSpPr>
        <p:spPr>
          <a:xfrm>
            <a:off x="872910" y="5739468"/>
            <a:ext cx="5223090" cy="276999"/>
          </a:xfrm>
          <a:prstGeom prst="rect">
            <a:avLst/>
          </a:prstGeom>
          <a:solidFill>
            <a:srgbClr val="FFFF99"/>
          </a:solidFill>
        </p:spPr>
        <p:txBody>
          <a:bodyPr wrap="square" rtlCol="0">
            <a:spAutoFit/>
          </a:bodyPr>
          <a:lstStyle/>
          <a:p>
            <a:pPr algn="ctr"/>
            <a:r>
              <a:rPr lang="en-GB" sz="1200" dirty="0"/>
              <a:t>Several meetings with AEM</a:t>
            </a:r>
            <a:endParaRPr lang="es-ES" sz="1200" dirty="0"/>
          </a:p>
        </p:txBody>
      </p:sp>
      <p:sp>
        <p:nvSpPr>
          <p:cNvPr id="35" name="CuadroTexto 44">
            <a:extLst>
              <a:ext uri="{FF2B5EF4-FFF2-40B4-BE49-F238E27FC236}">
                <a16:creationId xmlns:a16="http://schemas.microsoft.com/office/drawing/2014/main" xmlns="" id="{C3FB5026-947B-2E10-E3A2-E8F56C159D3C}"/>
              </a:ext>
            </a:extLst>
          </p:cNvPr>
          <p:cNvSpPr txBox="1"/>
          <p:nvPr/>
        </p:nvSpPr>
        <p:spPr>
          <a:xfrm>
            <a:off x="9256296" y="2492724"/>
            <a:ext cx="1290949" cy="261610"/>
          </a:xfrm>
          <a:prstGeom prst="rect">
            <a:avLst/>
          </a:prstGeom>
          <a:solidFill>
            <a:srgbClr val="FFFF99"/>
          </a:solidFill>
        </p:spPr>
        <p:txBody>
          <a:bodyPr wrap="square" rtlCol="0">
            <a:spAutoFit/>
          </a:bodyPr>
          <a:lstStyle/>
          <a:p>
            <a:r>
              <a:rPr lang="en-GB" sz="1100" dirty="0"/>
              <a:t>Session</a:t>
            </a:r>
            <a:r>
              <a:rPr lang="ca-ES" sz="1100" dirty="0"/>
              <a:t> #6 </a:t>
            </a:r>
            <a:r>
              <a:rPr lang="ca-ES" sz="1100" dirty="0" err="1"/>
              <a:t>WGs</a:t>
            </a:r>
            <a:r>
              <a:rPr lang="ca-ES" sz="1100" dirty="0"/>
              <a:t> </a:t>
            </a:r>
            <a:endParaRPr lang="es-ES" sz="1100" dirty="0"/>
          </a:p>
        </p:txBody>
      </p:sp>
      <p:sp>
        <p:nvSpPr>
          <p:cNvPr id="55" name="Estrella de 5 puntas 54"/>
          <p:cNvSpPr/>
          <p:nvPr/>
        </p:nvSpPr>
        <p:spPr>
          <a:xfrm>
            <a:off x="4511824" y="5783522"/>
            <a:ext cx="360040" cy="360040"/>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graphicFrame>
        <p:nvGraphicFramePr>
          <p:cNvPr id="34" name="Marcador de contenido 5"/>
          <p:cNvGraphicFramePr>
            <a:graphicFrameLocks/>
          </p:cNvGraphicFramePr>
          <p:nvPr>
            <p:extLst>
              <p:ext uri="{D42A27DB-BD31-4B8C-83A1-F6EECF244321}">
                <p14:modId xmlns:p14="http://schemas.microsoft.com/office/powerpoint/2010/main" val="3592259453"/>
              </p:ext>
            </p:extLst>
          </p:nvPr>
        </p:nvGraphicFramePr>
        <p:xfrm>
          <a:off x="612100" y="1333872"/>
          <a:ext cx="10364221" cy="510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2" name="Conector recto 31">
            <a:extLst>
              <a:ext uri="{FF2B5EF4-FFF2-40B4-BE49-F238E27FC236}">
                <a16:creationId xmlns:a16="http://schemas.microsoft.com/office/drawing/2014/main" xmlns="" id="{66CC5D5A-8CA1-45FA-ADAF-166BB5EA5D5A}"/>
              </a:ext>
            </a:extLst>
          </p:cNvPr>
          <p:cNvCxnSpPr>
            <a:cxnSpLocks/>
          </p:cNvCxnSpPr>
          <p:nvPr/>
        </p:nvCxnSpPr>
        <p:spPr>
          <a:xfrm>
            <a:off x="2063552" y="1357934"/>
            <a:ext cx="0" cy="5328592"/>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cxnSp>
        <p:nvCxnSpPr>
          <p:cNvPr id="26" name="Conector recto 25">
            <a:extLst>
              <a:ext uri="{FF2B5EF4-FFF2-40B4-BE49-F238E27FC236}">
                <a16:creationId xmlns:a16="http://schemas.microsoft.com/office/drawing/2014/main" xmlns="" id="{76B91100-8E13-4047-8D42-8D1B5EE79E73}"/>
              </a:ext>
            </a:extLst>
          </p:cNvPr>
          <p:cNvCxnSpPr>
            <a:cxnSpLocks/>
          </p:cNvCxnSpPr>
          <p:nvPr/>
        </p:nvCxnSpPr>
        <p:spPr>
          <a:xfrm>
            <a:off x="6312024" y="1357934"/>
            <a:ext cx="0" cy="5328592"/>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sp>
        <p:nvSpPr>
          <p:cNvPr id="19" name="CuadroTexto 18">
            <a:extLst>
              <a:ext uri="{FF2B5EF4-FFF2-40B4-BE49-F238E27FC236}">
                <a16:creationId xmlns:a16="http://schemas.microsoft.com/office/drawing/2014/main" xmlns="" id="{EF480078-EC56-13D0-F3A1-4B2B72AF4A72}"/>
              </a:ext>
            </a:extLst>
          </p:cNvPr>
          <p:cNvSpPr txBox="1"/>
          <p:nvPr/>
        </p:nvSpPr>
        <p:spPr>
          <a:xfrm>
            <a:off x="9757362" y="957824"/>
            <a:ext cx="1302012" cy="400110"/>
          </a:xfrm>
          <a:prstGeom prst="rect">
            <a:avLst/>
          </a:prstGeom>
          <a:noFill/>
        </p:spPr>
        <p:txBody>
          <a:bodyPr wrap="square" rtlCol="0">
            <a:spAutoFit/>
          </a:bodyPr>
          <a:lstStyle/>
          <a:p>
            <a:r>
              <a:rPr lang="es-ES" sz="2000" dirty="0">
                <a:solidFill>
                  <a:srgbClr val="C00000"/>
                </a:solidFill>
              </a:rPr>
              <a:t>T0+33m</a:t>
            </a:r>
          </a:p>
        </p:txBody>
      </p:sp>
      <p:cxnSp>
        <p:nvCxnSpPr>
          <p:cNvPr id="20" name="Conector recto 19">
            <a:extLst>
              <a:ext uri="{FF2B5EF4-FFF2-40B4-BE49-F238E27FC236}">
                <a16:creationId xmlns:a16="http://schemas.microsoft.com/office/drawing/2014/main" xmlns="" id="{602C0E9C-6F4A-9D7A-6127-7202A678CAC0}"/>
              </a:ext>
            </a:extLst>
          </p:cNvPr>
          <p:cNvCxnSpPr>
            <a:cxnSpLocks/>
          </p:cNvCxnSpPr>
          <p:nvPr/>
        </p:nvCxnSpPr>
        <p:spPr>
          <a:xfrm>
            <a:off x="10704512" y="1340768"/>
            <a:ext cx="0" cy="5328592"/>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6675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Next steps</a:t>
            </a:r>
            <a:endParaRPr lang="es-ES" dirty="0"/>
          </a:p>
        </p:txBody>
      </p:sp>
      <p:sp>
        <p:nvSpPr>
          <p:cNvPr id="31" name="CuadroTexto 30">
            <a:extLst>
              <a:ext uri="{FF2B5EF4-FFF2-40B4-BE49-F238E27FC236}">
                <a16:creationId xmlns:a16="http://schemas.microsoft.com/office/drawing/2014/main" xmlns="" id="{FB1920D9-3AE9-4203-AD68-D0DA36579352}"/>
              </a:ext>
            </a:extLst>
          </p:cNvPr>
          <p:cNvSpPr txBox="1"/>
          <p:nvPr/>
        </p:nvSpPr>
        <p:spPr>
          <a:xfrm>
            <a:off x="1991544" y="924785"/>
            <a:ext cx="1302012" cy="400110"/>
          </a:xfrm>
          <a:prstGeom prst="rect">
            <a:avLst/>
          </a:prstGeom>
          <a:noFill/>
        </p:spPr>
        <p:txBody>
          <a:bodyPr wrap="square" rtlCol="0">
            <a:spAutoFit/>
          </a:bodyPr>
          <a:lstStyle/>
          <a:p>
            <a:r>
              <a:rPr lang="es-ES" sz="2000" dirty="0">
                <a:solidFill>
                  <a:srgbClr val="C00000"/>
                </a:solidFill>
              </a:rPr>
              <a:t>T0+27m</a:t>
            </a:r>
          </a:p>
        </p:txBody>
      </p:sp>
      <p:sp>
        <p:nvSpPr>
          <p:cNvPr id="28" name="Pentágono 24">
            <a:extLst>
              <a:ext uri="{FF2B5EF4-FFF2-40B4-BE49-F238E27FC236}">
                <a16:creationId xmlns:a16="http://schemas.microsoft.com/office/drawing/2014/main" xmlns="" id="{476EA5BA-0464-42EA-AA00-600D8BCE3B41}"/>
              </a:ext>
            </a:extLst>
          </p:cNvPr>
          <p:cNvSpPr/>
          <p:nvPr/>
        </p:nvSpPr>
        <p:spPr>
          <a:xfrm>
            <a:off x="767916" y="1891505"/>
            <a:ext cx="10364220" cy="1465487"/>
          </a:xfrm>
          <a:prstGeom prst="homePlate">
            <a:avLst>
              <a:gd name="adj" fmla="val 24671"/>
            </a:avLst>
          </a:prstGeom>
          <a:solidFill>
            <a:srgbClr val="C2E49C"/>
          </a:solidFill>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US" sz="1800" dirty="0"/>
              <a:t>T6000: Management</a:t>
            </a:r>
          </a:p>
          <a:p>
            <a:pPr algn="ctr">
              <a:spcBef>
                <a:spcPts val="1200"/>
              </a:spcBef>
            </a:pPr>
            <a:endParaRPr lang="en-US" sz="1800" b="1" dirty="0">
              <a:solidFill>
                <a:schemeClr val="tx1">
                  <a:lumMod val="50000"/>
                </a:schemeClr>
              </a:solidFill>
            </a:endParaRPr>
          </a:p>
        </p:txBody>
      </p:sp>
      <p:sp>
        <p:nvSpPr>
          <p:cNvPr id="25" name="CuadroTexto 24">
            <a:extLst>
              <a:ext uri="{FF2B5EF4-FFF2-40B4-BE49-F238E27FC236}">
                <a16:creationId xmlns:a16="http://schemas.microsoft.com/office/drawing/2014/main" xmlns="" id="{AB2E96FC-0511-47D0-9C42-1CCAD9604148}"/>
              </a:ext>
            </a:extLst>
          </p:cNvPr>
          <p:cNvSpPr txBox="1"/>
          <p:nvPr/>
        </p:nvSpPr>
        <p:spPr>
          <a:xfrm>
            <a:off x="6312024" y="940658"/>
            <a:ext cx="1302012" cy="400110"/>
          </a:xfrm>
          <a:prstGeom prst="rect">
            <a:avLst/>
          </a:prstGeom>
          <a:noFill/>
        </p:spPr>
        <p:txBody>
          <a:bodyPr wrap="square" rtlCol="0">
            <a:spAutoFit/>
          </a:bodyPr>
          <a:lstStyle/>
          <a:p>
            <a:r>
              <a:rPr lang="es-ES" sz="2000" dirty="0">
                <a:solidFill>
                  <a:srgbClr val="C00000"/>
                </a:solidFill>
              </a:rPr>
              <a:t>T0+30m</a:t>
            </a:r>
          </a:p>
        </p:txBody>
      </p:sp>
      <p:sp>
        <p:nvSpPr>
          <p:cNvPr id="35" name="CuadroTexto 44">
            <a:extLst>
              <a:ext uri="{FF2B5EF4-FFF2-40B4-BE49-F238E27FC236}">
                <a16:creationId xmlns:a16="http://schemas.microsoft.com/office/drawing/2014/main" xmlns="" id="{C3FB5026-947B-2E10-E3A2-E8F56C159D3C}"/>
              </a:ext>
            </a:extLst>
          </p:cNvPr>
          <p:cNvSpPr txBox="1"/>
          <p:nvPr/>
        </p:nvSpPr>
        <p:spPr>
          <a:xfrm>
            <a:off x="9120336" y="2167487"/>
            <a:ext cx="1689022" cy="938719"/>
          </a:xfrm>
          <a:prstGeom prst="rect">
            <a:avLst/>
          </a:prstGeom>
          <a:solidFill>
            <a:srgbClr val="FFFF99"/>
          </a:solidFill>
        </p:spPr>
        <p:txBody>
          <a:bodyPr wrap="square" rtlCol="0">
            <a:spAutoFit/>
          </a:bodyPr>
          <a:lstStyle/>
          <a:p>
            <a:r>
              <a:rPr lang="en-US" sz="1100" dirty="0"/>
              <a:t>Closing ceremony and GNSS networking session of the GIC (26/10/2023 </a:t>
            </a:r>
            <a:r>
              <a:rPr lang="en-US" sz="1100" dirty="0" smtClean="0"/>
              <a:t>Online/Onsite)</a:t>
            </a:r>
            <a:endParaRPr lang="es-ES" sz="1100" dirty="0"/>
          </a:p>
        </p:txBody>
      </p:sp>
      <p:graphicFrame>
        <p:nvGraphicFramePr>
          <p:cNvPr id="34" name="Marcador de contenido 5"/>
          <p:cNvGraphicFramePr>
            <a:graphicFrameLocks/>
          </p:cNvGraphicFramePr>
          <p:nvPr/>
        </p:nvGraphicFramePr>
        <p:xfrm>
          <a:off x="612100" y="1333872"/>
          <a:ext cx="10364221" cy="510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2" name="Conector recto 31">
            <a:extLst>
              <a:ext uri="{FF2B5EF4-FFF2-40B4-BE49-F238E27FC236}">
                <a16:creationId xmlns:a16="http://schemas.microsoft.com/office/drawing/2014/main" xmlns="" id="{66CC5D5A-8CA1-45FA-ADAF-166BB5EA5D5A}"/>
              </a:ext>
            </a:extLst>
          </p:cNvPr>
          <p:cNvCxnSpPr>
            <a:cxnSpLocks/>
          </p:cNvCxnSpPr>
          <p:nvPr/>
        </p:nvCxnSpPr>
        <p:spPr>
          <a:xfrm>
            <a:off x="2063552" y="1357934"/>
            <a:ext cx="0" cy="1999058"/>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cxnSp>
        <p:nvCxnSpPr>
          <p:cNvPr id="26" name="Conector recto 25">
            <a:extLst>
              <a:ext uri="{FF2B5EF4-FFF2-40B4-BE49-F238E27FC236}">
                <a16:creationId xmlns:a16="http://schemas.microsoft.com/office/drawing/2014/main" xmlns="" id="{76B91100-8E13-4047-8D42-8D1B5EE79E73}"/>
              </a:ext>
            </a:extLst>
          </p:cNvPr>
          <p:cNvCxnSpPr>
            <a:cxnSpLocks/>
          </p:cNvCxnSpPr>
          <p:nvPr/>
        </p:nvCxnSpPr>
        <p:spPr>
          <a:xfrm>
            <a:off x="6323916" y="1357934"/>
            <a:ext cx="0" cy="1999058"/>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sp>
        <p:nvSpPr>
          <p:cNvPr id="19" name="CuadroTexto 18">
            <a:extLst>
              <a:ext uri="{FF2B5EF4-FFF2-40B4-BE49-F238E27FC236}">
                <a16:creationId xmlns:a16="http://schemas.microsoft.com/office/drawing/2014/main" xmlns="" id="{EF480078-EC56-13D0-F3A1-4B2B72AF4A72}"/>
              </a:ext>
            </a:extLst>
          </p:cNvPr>
          <p:cNvSpPr txBox="1"/>
          <p:nvPr/>
        </p:nvSpPr>
        <p:spPr>
          <a:xfrm>
            <a:off x="9757362" y="957824"/>
            <a:ext cx="1302012" cy="400110"/>
          </a:xfrm>
          <a:prstGeom prst="rect">
            <a:avLst/>
          </a:prstGeom>
          <a:noFill/>
        </p:spPr>
        <p:txBody>
          <a:bodyPr wrap="square" rtlCol="0">
            <a:spAutoFit/>
          </a:bodyPr>
          <a:lstStyle/>
          <a:p>
            <a:r>
              <a:rPr lang="es-ES" sz="2000" dirty="0">
                <a:solidFill>
                  <a:srgbClr val="C00000"/>
                </a:solidFill>
              </a:rPr>
              <a:t>T0+33m</a:t>
            </a:r>
          </a:p>
        </p:txBody>
      </p:sp>
      <p:cxnSp>
        <p:nvCxnSpPr>
          <p:cNvPr id="20" name="Conector recto 19">
            <a:extLst>
              <a:ext uri="{FF2B5EF4-FFF2-40B4-BE49-F238E27FC236}">
                <a16:creationId xmlns:a16="http://schemas.microsoft.com/office/drawing/2014/main" xmlns="" id="{602C0E9C-6F4A-9D7A-6127-7202A678CAC0}"/>
              </a:ext>
            </a:extLst>
          </p:cNvPr>
          <p:cNvCxnSpPr>
            <a:cxnSpLocks/>
          </p:cNvCxnSpPr>
          <p:nvPr/>
        </p:nvCxnSpPr>
        <p:spPr>
          <a:xfrm>
            <a:off x="10704512" y="1340768"/>
            <a:ext cx="9922" cy="2016224"/>
          </a:xfrm>
          <a:prstGeom prst="line">
            <a:avLst/>
          </a:prstGeom>
          <a:ln>
            <a:solidFill>
              <a:srgbClr val="C00000"/>
            </a:solidFill>
            <a:prstDash val="lgDash"/>
          </a:ln>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9948" y="3978189"/>
            <a:ext cx="4044469" cy="2271350"/>
          </a:xfrm>
          <a:prstGeom prst="rect">
            <a:avLst/>
          </a:prstGeom>
          <a:effectLst>
            <a:outerShdw blurRad="63500" sx="102000" sy="102000" algn="ctr" rotWithShape="0">
              <a:prstClr val="black">
                <a:alpha val="40000"/>
              </a:prstClr>
            </a:outerShdw>
          </a:effectLst>
        </p:spPr>
      </p:pic>
      <p:pic>
        <p:nvPicPr>
          <p:cNvPr id="4" name="Picture 3"/>
          <p:cNvPicPr>
            <a:picLocks noChangeAspect="1"/>
          </p:cNvPicPr>
          <p:nvPr/>
        </p:nvPicPr>
        <p:blipFill>
          <a:blip r:embed="rId9"/>
          <a:stretch>
            <a:fillRect/>
          </a:stretch>
        </p:blipFill>
        <p:spPr>
          <a:xfrm>
            <a:off x="6672064" y="3502829"/>
            <a:ext cx="2242438" cy="322207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13650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z="2800" dirty="0"/>
              <a:t>Review of actions and risks</a:t>
            </a:r>
            <a:endParaRPr lang="es-ES" dirty="0"/>
          </a:p>
        </p:txBody>
      </p:sp>
    </p:spTree>
    <p:extLst>
      <p:ext uri="{BB962C8B-B14F-4D97-AF65-F5344CB8AC3E}">
        <p14:creationId xmlns:p14="http://schemas.microsoft.com/office/powerpoint/2010/main" val="3615711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5"/>
            <p:extLst>
              <p:ext uri="{D42A27DB-BD31-4B8C-83A1-F6EECF244321}">
                <p14:modId xmlns:p14="http://schemas.microsoft.com/office/powerpoint/2010/main" val="4243831380"/>
              </p:ext>
            </p:extLst>
          </p:nvPr>
        </p:nvGraphicFramePr>
        <p:xfrm>
          <a:off x="361360" y="1484784"/>
          <a:ext cx="11279256" cy="4964911"/>
        </p:xfrm>
        <a:graphic>
          <a:graphicData uri="http://schemas.openxmlformats.org/drawingml/2006/table">
            <a:tbl>
              <a:tblPr firstRow="1" firstCol="1" bandRow="1" bandCol="1">
                <a:tableStyleId>{7E9639D4-E3E2-4D34-9284-5A2195B3D0D7}</a:tableStyleId>
              </a:tblPr>
              <a:tblGrid>
                <a:gridCol w="4249035">
                  <a:extLst>
                    <a:ext uri="{9D8B030D-6E8A-4147-A177-3AD203B41FA5}">
                      <a16:colId xmlns:a16="http://schemas.microsoft.com/office/drawing/2014/main" xmlns="" val="1962540089"/>
                    </a:ext>
                  </a:extLst>
                </a:gridCol>
                <a:gridCol w="1731241">
                  <a:extLst>
                    <a:ext uri="{9D8B030D-6E8A-4147-A177-3AD203B41FA5}">
                      <a16:colId xmlns:a16="http://schemas.microsoft.com/office/drawing/2014/main" xmlns="" val="708031268"/>
                    </a:ext>
                  </a:extLst>
                </a:gridCol>
                <a:gridCol w="984096">
                  <a:extLst>
                    <a:ext uri="{9D8B030D-6E8A-4147-A177-3AD203B41FA5}">
                      <a16:colId xmlns:a16="http://schemas.microsoft.com/office/drawing/2014/main" xmlns="" val="4265071083"/>
                    </a:ext>
                  </a:extLst>
                </a:gridCol>
                <a:gridCol w="4314884">
                  <a:extLst>
                    <a:ext uri="{9D8B030D-6E8A-4147-A177-3AD203B41FA5}">
                      <a16:colId xmlns:a16="http://schemas.microsoft.com/office/drawing/2014/main" xmlns="" val="785192145"/>
                    </a:ext>
                  </a:extLst>
                </a:gridCol>
              </a:tblGrid>
              <a:tr h="545311">
                <a:tc>
                  <a:txBody>
                    <a:bodyPr/>
                    <a:lstStyle/>
                    <a:p>
                      <a:pPr algn="ctr">
                        <a:spcBef>
                          <a:spcPts val="900"/>
                        </a:spcBef>
                        <a:spcAft>
                          <a:spcPts val="900"/>
                        </a:spcAft>
                      </a:pPr>
                      <a:r>
                        <a:rPr lang="en-GB" sz="1600" b="1" i="0" spc="60" dirty="0">
                          <a:solidFill>
                            <a:srgbClr val="FFFFFF"/>
                          </a:solidFill>
                          <a:effectLst/>
                          <a:latin typeface="+mn-lt"/>
                          <a:ea typeface="Calibri" panose="020F0502020204030204" pitchFamily="34" charset="0"/>
                          <a:cs typeface="Arial" panose="020B0604020202020204" pitchFamily="34" charset="0"/>
                        </a:rPr>
                        <a:t>Risk</a:t>
                      </a:r>
                      <a:endParaRPr lang="es-ES" sz="1600" i="0" spc="60" dirty="0">
                        <a:solidFill>
                          <a:srgbClr val="002060"/>
                        </a:solidFill>
                        <a:effectLst/>
                        <a:latin typeface="+mn-lt"/>
                        <a:ea typeface="Calibri" panose="020F0502020204030204" pitchFamily="34" charset="0"/>
                        <a:cs typeface="Times New Roman" panose="02020603050405020304" pitchFamily="18" charset="0"/>
                      </a:endParaRPr>
                    </a:p>
                  </a:txBody>
                  <a:tcPr marL="36195" marR="36195" marT="0" marB="0"/>
                </a:tc>
                <a:tc>
                  <a:txBody>
                    <a:bodyPr/>
                    <a:lstStyle/>
                    <a:p>
                      <a:pPr algn="ctr">
                        <a:spcBef>
                          <a:spcPts val="900"/>
                        </a:spcBef>
                        <a:spcAft>
                          <a:spcPts val="900"/>
                        </a:spcAft>
                      </a:pPr>
                      <a:r>
                        <a:rPr lang="en-GB" sz="1600" b="1" i="0" spc="60" dirty="0">
                          <a:solidFill>
                            <a:srgbClr val="FFFFFF"/>
                          </a:solidFill>
                          <a:effectLst/>
                          <a:latin typeface="+mn-lt"/>
                          <a:ea typeface="Calibri" panose="020F0502020204030204" pitchFamily="34" charset="0"/>
                          <a:cs typeface="Arial" panose="020B0604020202020204" pitchFamily="34" charset="0"/>
                        </a:rPr>
                        <a:t>Likelihood/ impact</a:t>
                      </a:r>
                      <a:endParaRPr lang="es-ES" sz="1600" i="0" spc="60" dirty="0">
                        <a:solidFill>
                          <a:srgbClr val="002060"/>
                        </a:solidFill>
                        <a:effectLst/>
                        <a:latin typeface="+mn-lt"/>
                        <a:ea typeface="Calibri" panose="020F0502020204030204" pitchFamily="34" charset="0"/>
                        <a:cs typeface="Times New Roman" panose="02020603050405020304" pitchFamily="18" charset="0"/>
                      </a:endParaRPr>
                    </a:p>
                  </a:txBody>
                  <a:tcPr marL="36195" marR="36195" marT="0" marB="0"/>
                </a:tc>
                <a:tc>
                  <a:txBody>
                    <a:bodyPr/>
                    <a:lstStyle/>
                    <a:p>
                      <a:pPr algn="ctr">
                        <a:spcBef>
                          <a:spcPts val="720"/>
                        </a:spcBef>
                        <a:spcAft>
                          <a:spcPts val="720"/>
                        </a:spcAft>
                      </a:pPr>
                      <a:r>
                        <a:rPr lang="en-GB" sz="1600" b="1" i="0" spc="60" dirty="0">
                          <a:solidFill>
                            <a:srgbClr val="FFFFFF"/>
                          </a:solidFill>
                          <a:effectLst/>
                          <a:latin typeface="+mn-lt"/>
                          <a:ea typeface="Calibri" panose="020F0502020204030204" pitchFamily="34" charset="0"/>
                          <a:cs typeface="Arial" panose="020B0604020202020204" pitchFamily="34" charset="0"/>
                        </a:rPr>
                        <a:t>WP</a:t>
                      </a:r>
                      <a:endParaRPr lang="es-ES" sz="1600" i="0" spc="60" dirty="0">
                        <a:solidFill>
                          <a:srgbClr val="002060"/>
                        </a:solidFill>
                        <a:effectLst/>
                        <a:latin typeface="+mn-lt"/>
                        <a:ea typeface="Calibri" panose="020F0502020204030204" pitchFamily="34" charset="0"/>
                        <a:cs typeface="Times New Roman" panose="02020603050405020304" pitchFamily="18" charset="0"/>
                      </a:endParaRPr>
                    </a:p>
                  </a:txBody>
                  <a:tcPr marL="36195" marR="36195" marT="0" marB="0"/>
                </a:tc>
                <a:tc>
                  <a:txBody>
                    <a:bodyPr/>
                    <a:lstStyle/>
                    <a:p>
                      <a:pPr algn="ctr">
                        <a:spcBef>
                          <a:spcPts val="720"/>
                        </a:spcBef>
                        <a:spcAft>
                          <a:spcPts val="720"/>
                        </a:spcAft>
                      </a:pPr>
                      <a:r>
                        <a:rPr lang="en-GB" sz="1600" b="1" i="0" spc="60" dirty="0">
                          <a:solidFill>
                            <a:srgbClr val="FFFFFF"/>
                          </a:solidFill>
                          <a:effectLst/>
                          <a:latin typeface="+mn-lt"/>
                          <a:ea typeface="Calibri" panose="020F0502020204030204" pitchFamily="34" charset="0"/>
                          <a:cs typeface="Arial" panose="020B0604020202020204" pitchFamily="34" charset="0"/>
                        </a:rPr>
                        <a:t>Mitigation measures</a:t>
                      </a:r>
                      <a:endParaRPr lang="es-ES" sz="1600" i="0" spc="60" dirty="0">
                        <a:solidFill>
                          <a:srgbClr val="002060"/>
                        </a:solidFill>
                        <a:effectLst/>
                        <a:latin typeface="+mn-lt"/>
                        <a:ea typeface="Calibri" panose="020F0502020204030204" pitchFamily="34" charset="0"/>
                        <a:cs typeface="Times New Roman" panose="02020603050405020304" pitchFamily="18" charset="0"/>
                      </a:endParaRPr>
                    </a:p>
                  </a:txBody>
                  <a:tcPr marL="36195" marR="36195" marT="0" marB="0"/>
                </a:tc>
                <a:extLst>
                  <a:ext uri="{0D108BD9-81ED-4DB2-BD59-A6C34878D82A}">
                    <a16:rowId xmlns:a16="http://schemas.microsoft.com/office/drawing/2014/main" xmlns="" val="4120832133"/>
                  </a:ext>
                </a:extLst>
              </a:tr>
              <a:tr h="1310543">
                <a:tc>
                  <a:txBody>
                    <a:bodyPr/>
                    <a:lstStyle/>
                    <a:p>
                      <a:pPr algn="ctr">
                        <a:spcBef>
                          <a:spcPts val="900"/>
                        </a:spcBef>
                        <a:spcAft>
                          <a:spcPts val="900"/>
                        </a:spcAft>
                      </a:pPr>
                      <a:r>
                        <a:rPr lang="en-GB" sz="1800" b="0" kern="1200" dirty="0">
                          <a:solidFill>
                            <a:schemeClr val="tx1"/>
                          </a:solidFill>
                          <a:effectLst/>
                          <a:latin typeface="+mn-lt"/>
                          <a:ea typeface="+mn-ea"/>
                          <a:cs typeface="+mn-cs"/>
                        </a:rPr>
                        <a:t>Not addressing </a:t>
                      </a:r>
                      <a:r>
                        <a:rPr lang="en-GB" sz="1600" b="0" kern="1200" dirty="0">
                          <a:solidFill>
                            <a:srgbClr val="5B6770"/>
                          </a:solidFill>
                          <a:latin typeface="Arial"/>
                          <a:ea typeface="ＭＳ Ｐゴシック" charset="0"/>
                          <a:cs typeface="Arial"/>
                        </a:rPr>
                        <a:t>project tasks homogeneously for all target countries</a:t>
                      </a:r>
                    </a:p>
                    <a:p>
                      <a:pPr marL="0" marR="0" lvl="0" indent="0" algn="ctr" defTabSz="457200" rtl="0" eaLnBrk="1" fontAlgn="auto" latinLnBrk="0" hangingPunct="1">
                        <a:lnSpc>
                          <a:spcPct val="100000"/>
                        </a:lnSpc>
                        <a:spcBef>
                          <a:spcPts val="900"/>
                        </a:spcBef>
                        <a:spcAft>
                          <a:spcPts val="900"/>
                        </a:spcAft>
                        <a:buClrTx/>
                        <a:buSzTx/>
                        <a:buFontTx/>
                        <a:buNone/>
                        <a:tabLst/>
                        <a:defRPr/>
                      </a:pPr>
                      <a:r>
                        <a:rPr lang="en-GB" sz="1600" b="0" kern="1200" dirty="0">
                          <a:solidFill>
                            <a:srgbClr val="5B6770"/>
                          </a:solidFill>
                          <a:latin typeface="Arial"/>
                          <a:ea typeface="ＭＳ Ｐゴシック" charset="0"/>
                          <a:cs typeface="Arial"/>
                        </a:rPr>
                        <a:t>Language concerns. Failure to address English-speaking Caribbean countries correctly if all the activities are developed in Spanish</a:t>
                      </a:r>
                      <a:endParaRPr lang="es-ES" sz="1600" b="0" kern="1200" dirty="0">
                        <a:solidFill>
                          <a:srgbClr val="5B6770"/>
                        </a:solidFill>
                        <a:latin typeface="Arial"/>
                        <a:ea typeface="ＭＳ Ｐゴシック" charset="0"/>
                        <a:cs typeface="Arial"/>
                      </a:endParaRPr>
                    </a:p>
                    <a:p>
                      <a:pPr algn="ctr">
                        <a:spcBef>
                          <a:spcPts val="900"/>
                        </a:spcBef>
                        <a:spcAft>
                          <a:spcPts val="900"/>
                        </a:spcAft>
                      </a:pP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n-GB" sz="1600" b="0" kern="1200" dirty="0">
                          <a:solidFill>
                            <a:srgbClr val="5B6770"/>
                          </a:solidFill>
                          <a:latin typeface="Arial"/>
                          <a:ea typeface="ＭＳ Ｐゴシック" charset="0"/>
                          <a:cs typeface="Arial"/>
                        </a:rPr>
                        <a:t>Medium/ medium</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n-GB" sz="1600" b="0" kern="1200" dirty="0">
                          <a:solidFill>
                            <a:srgbClr val="5B6770"/>
                          </a:solidFill>
                          <a:latin typeface="Arial"/>
                          <a:ea typeface="ＭＳ Ｐゴシック" charset="0"/>
                          <a:cs typeface="Arial"/>
                        </a:rPr>
                        <a:t>All</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marR="0" lvl="0" indent="0" algn="ctr" defTabSz="457200" rtl="0" eaLnBrk="1" fontAlgn="auto" latinLnBrk="0" hangingPunct="1">
                        <a:lnSpc>
                          <a:spcPct val="100000"/>
                        </a:lnSpc>
                        <a:spcBef>
                          <a:spcPts val="300"/>
                        </a:spcBef>
                        <a:spcAft>
                          <a:spcPts val="300"/>
                        </a:spcAft>
                        <a:buClrTx/>
                        <a:buSzTx/>
                        <a:buFontTx/>
                        <a:buNone/>
                        <a:tabLst/>
                        <a:defRPr/>
                      </a:pPr>
                      <a:endParaRPr lang="en-GB" sz="1600" b="0" kern="1200" dirty="0">
                        <a:solidFill>
                          <a:srgbClr val="5B6770"/>
                        </a:solidFill>
                        <a:latin typeface="Arial"/>
                        <a:ea typeface="ＭＳ Ｐゴシック" charset="0"/>
                        <a:cs typeface="Arial"/>
                      </a:endParaRPr>
                    </a:p>
                    <a:p>
                      <a:pPr marL="0" marR="0" lvl="0" indent="0" algn="ctr" defTabSz="457200" rtl="0" eaLnBrk="1" fontAlgn="auto" latinLnBrk="0" hangingPunct="1">
                        <a:lnSpc>
                          <a:spcPct val="100000"/>
                        </a:lnSpc>
                        <a:spcBef>
                          <a:spcPts val="300"/>
                        </a:spcBef>
                        <a:spcAft>
                          <a:spcPts val="300"/>
                        </a:spcAft>
                        <a:buClrTx/>
                        <a:buSzTx/>
                        <a:buFontTx/>
                        <a:buNone/>
                        <a:tabLst/>
                        <a:defRPr/>
                      </a:pPr>
                      <a:r>
                        <a:rPr lang="en-GB" sz="1600" b="0" kern="1200" dirty="0">
                          <a:solidFill>
                            <a:srgbClr val="5B6770"/>
                          </a:solidFill>
                          <a:latin typeface="Arial"/>
                          <a:ea typeface="ＭＳ Ｐゴシック" charset="0"/>
                          <a:cs typeface="Arial"/>
                        </a:rPr>
                        <a:t>To control the project activities and the addressed countries. Control mechanisms for each WP evaluating the response from different countries and include it in internal periodic reports.</a:t>
                      </a:r>
                    </a:p>
                    <a:p>
                      <a:pPr marL="0" algn="ctr" defTabSz="457200" rtl="0" eaLnBrk="1" latinLnBrk="0" hangingPunct="1">
                        <a:spcBef>
                          <a:spcPts val="300"/>
                        </a:spcBef>
                        <a:spcAft>
                          <a:spcPts val="300"/>
                        </a:spcAft>
                      </a:pPr>
                      <a:r>
                        <a:rPr lang="en-GB" sz="1600" b="0" kern="1200" dirty="0">
                          <a:solidFill>
                            <a:srgbClr val="5B6770"/>
                          </a:solidFill>
                          <a:latin typeface="Arial"/>
                          <a:ea typeface="ＭＳ Ｐゴシック" charset="0"/>
                          <a:cs typeface="Arial"/>
                        </a:rPr>
                        <a:t>Provide all communication material both in English and Spanish.</a:t>
                      </a:r>
                    </a:p>
                    <a:p>
                      <a:pPr marL="0" algn="ctr" defTabSz="457200" rtl="0" eaLnBrk="1" latinLnBrk="0" hangingPunct="1">
                        <a:spcBef>
                          <a:spcPts val="300"/>
                        </a:spcBef>
                        <a:spcAft>
                          <a:spcPts val="300"/>
                        </a:spcAft>
                      </a:pPr>
                      <a:r>
                        <a:rPr lang="en-GB" sz="1600" b="0" kern="1200" dirty="0">
                          <a:solidFill>
                            <a:srgbClr val="5B6770"/>
                          </a:solidFill>
                          <a:latin typeface="Arial"/>
                          <a:ea typeface="ＭＳ Ｐゴシック" charset="0"/>
                          <a:cs typeface="Arial"/>
                        </a:rPr>
                        <a:t>Analyse the attendees registered before the events in order to identify English speakers.</a:t>
                      </a:r>
                      <a:endParaRPr lang="es-ES" sz="1600" b="0" kern="1200" dirty="0">
                        <a:solidFill>
                          <a:srgbClr val="5B6770"/>
                        </a:solidFill>
                        <a:latin typeface="Arial"/>
                        <a:ea typeface="ＭＳ Ｐゴシック" charset="0"/>
                        <a:cs typeface="Arial"/>
                      </a:endParaRPr>
                    </a:p>
                    <a:p>
                      <a:pPr marL="0" algn="ctr" defTabSz="457200" rtl="0" eaLnBrk="1" latinLnBrk="0" hangingPunct="1">
                        <a:spcBef>
                          <a:spcPts val="300"/>
                        </a:spcBef>
                        <a:spcAft>
                          <a:spcPts val="300"/>
                        </a:spcAft>
                      </a:pPr>
                      <a:r>
                        <a:rPr lang="en-GB" sz="1600" b="0" kern="1200" dirty="0">
                          <a:solidFill>
                            <a:srgbClr val="5B6770"/>
                          </a:solidFill>
                          <a:latin typeface="Arial"/>
                          <a:ea typeface="ＭＳ Ｐゴシック" charset="0"/>
                          <a:cs typeface="Arial"/>
                        </a:rPr>
                        <a:t>Offer alternative sessions to English speakers.</a:t>
                      </a:r>
                      <a:endParaRPr lang="es-ES" sz="1600" b="0" kern="1200" dirty="0">
                        <a:solidFill>
                          <a:srgbClr val="5B6770"/>
                        </a:solidFill>
                        <a:latin typeface="Arial"/>
                        <a:ea typeface="ＭＳ Ｐゴシック" charset="0"/>
                        <a:cs typeface="Arial"/>
                      </a:endParaRPr>
                    </a:p>
                    <a:p>
                      <a:pPr marL="0" algn="ctr" defTabSz="457200" rtl="0" eaLnBrk="1" latinLnBrk="0" hangingPunct="1">
                        <a:spcBef>
                          <a:spcPts val="300"/>
                        </a:spcBef>
                        <a:spcAft>
                          <a:spcPts val="300"/>
                        </a:spcAft>
                      </a:pPr>
                      <a:endParaRPr lang="en-GB" sz="1600" b="0" kern="1200" dirty="0">
                        <a:solidFill>
                          <a:srgbClr val="5B6770"/>
                        </a:solidFill>
                        <a:latin typeface="Arial"/>
                        <a:ea typeface="ＭＳ Ｐゴシック" charset="0"/>
                        <a:cs typeface="Arial"/>
                      </a:endParaRPr>
                    </a:p>
                    <a:p>
                      <a:pPr marL="0" algn="ctr" defTabSz="457200" rtl="0" eaLnBrk="1" latinLnBrk="0" hangingPunct="1">
                        <a:spcBef>
                          <a:spcPts val="300"/>
                        </a:spcBef>
                        <a:spcAft>
                          <a:spcPts val="300"/>
                        </a:spcAft>
                      </a:pPr>
                      <a:endParaRPr lang="es-ES" sz="1600" b="0" kern="1200" dirty="0">
                        <a:solidFill>
                          <a:srgbClr val="5B6770"/>
                        </a:solidFill>
                        <a:latin typeface="Arial"/>
                        <a:ea typeface="ＭＳ Ｐゴシック" charset="0"/>
                        <a:cs typeface="Arial"/>
                      </a:endParaRPr>
                    </a:p>
                  </a:txBody>
                  <a:tcPr marL="36195" marR="36195" marT="0" marB="0" anchor="ctr"/>
                </a:tc>
                <a:extLst>
                  <a:ext uri="{0D108BD9-81ED-4DB2-BD59-A6C34878D82A}">
                    <a16:rowId xmlns:a16="http://schemas.microsoft.com/office/drawing/2014/main" xmlns="" val="2369153578"/>
                  </a:ext>
                </a:extLst>
              </a:tr>
              <a:tr h="780494">
                <a:tc>
                  <a:txBody>
                    <a:bodyPr/>
                    <a:lstStyle/>
                    <a:p>
                      <a:pPr algn="ctr">
                        <a:spcBef>
                          <a:spcPts val="900"/>
                        </a:spcBef>
                        <a:spcAft>
                          <a:spcPts val="900"/>
                        </a:spcAft>
                      </a:pPr>
                      <a:r>
                        <a:rPr lang="en-GB" sz="1800" b="0" kern="1200" dirty="0">
                          <a:solidFill>
                            <a:schemeClr val="tx1"/>
                          </a:solidFill>
                          <a:effectLst/>
                          <a:latin typeface="+mn-lt"/>
                          <a:ea typeface="+mn-ea"/>
                          <a:cs typeface="+mn-cs"/>
                        </a:rPr>
                        <a:t>Matchmaking activities (Working groups) not fit-for-purpose, </a:t>
                      </a:r>
                      <a:r>
                        <a:rPr lang="en-GB" sz="1600" b="0" kern="1200" dirty="0">
                          <a:solidFill>
                            <a:srgbClr val="5B6770"/>
                          </a:solidFill>
                          <a:latin typeface="Arial"/>
                          <a:ea typeface="ＭＳ Ｐゴシック" charset="0"/>
                          <a:cs typeface="Arial"/>
                        </a:rPr>
                        <a:t>with a negative impact on the project results</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n-GB" sz="1600" b="0" kern="1200" dirty="0">
                          <a:solidFill>
                            <a:srgbClr val="5B6770"/>
                          </a:solidFill>
                          <a:latin typeface="Arial"/>
                          <a:ea typeface="ＭＳ Ｐゴシック" charset="0"/>
                          <a:cs typeface="Arial"/>
                        </a:rPr>
                        <a:t>Low/Medium</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n-GB" sz="1600" b="0" kern="1200" dirty="0">
                          <a:solidFill>
                            <a:srgbClr val="5B6770"/>
                          </a:solidFill>
                          <a:latin typeface="Arial"/>
                          <a:ea typeface="ＭＳ Ｐゴシック" charset="0"/>
                          <a:cs typeface="Arial"/>
                        </a:rPr>
                        <a:t>WP5000</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n-GB" sz="1600" b="0" kern="1200" dirty="0">
                          <a:solidFill>
                            <a:srgbClr val="5B6770"/>
                          </a:solidFill>
                          <a:latin typeface="Arial"/>
                          <a:ea typeface="ＭＳ Ｐゴシック" charset="0"/>
                          <a:cs typeface="Arial"/>
                        </a:rPr>
                        <a:t>To control the matchmaking activities attendance and results in order to be able to adapt future sessions to obtain better results </a:t>
                      </a:r>
                      <a:endParaRPr lang="es-ES" sz="1600" b="0" kern="1200" dirty="0">
                        <a:solidFill>
                          <a:srgbClr val="5B6770"/>
                        </a:solidFill>
                        <a:latin typeface="Arial"/>
                        <a:ea typeface="ＭＳ Ｐゴシック" charset="0"/>
                        <a:cs typeface="Arial"/>
                      </a:endParaRPr>
                    </a:p>
                  </a:txBody>
                  <a:tcPr marL="36195" marR="36195" marT="0" marB="0" anchor="ctr"/>
                </a:tc>
                <a:extLst>
                  <a:ext uri="{0D108BD9-81ED-4DB2-BD59-A6C34878D82A}">
                    <a16:rowId xmlns:a16="http://schemas.microsoft.com/office/drawing/2014/main" xmlns="" val="3151793428"/>
                  </a:ext>
                </a:extLst>
              </a:tr>
            </a:tbl>
          </a:graphicData>
        </a:graphic>
      </p:graphicFrame>
      <p:sp>
        <p:nvSpPr>
          <p:cNvPr id="3" name="Título 2"/>
          <p:cNvSpPr>
            <a:spLocks noGrp="1"/>
          </p:cNvSpPr>
          <p:nvPr>
            <p:ph type="title"/>
          </p:nvPr>
        </p:nvSpPr>
        <p:spPr/>
        <p:txBody>
          <a:bodyPr/>
          <a:lstStyle/>
          <a:p>
            <a:r>
              <a:rPr lang="en-GB" dirty="0"/>
              <a:t>Risks</a:t>
            </a:r>
          </a:p>
        </p:txBody>
      </p:sp>
    </p:spTree>
    <p:extLst>
      <p:ext uri="{BB962C8B-B14F-4D97-AF65-F5344CB8AC3E}">
        <p14:creationId xmlns:p14="http://schemas.microsoft.com/office/powerpoint/2010/main" val="2426754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5"/>
            <p:extLst>
              <p:ext uri="{D42A27DB-BD31-4B8C-83A1-F6EECF244321}">
                <p14:modId xmlns:p14="http://schemas.microsoft.com/office/powerpoint/2010/main" val="2724174051"/>
              </p:ext>
            </p:extLst>
          </p:nvPr>
        </p:nvGraphicFramePr>
        <p:xfrm>
          <a:off x="361360" y="1484784"/>
          <a:ext cx="11279256" cy="3444165"/>
        </p:xfrm>
        <a:graphic>
          <a:graphicData uri="http://schemas.openxmlformats.org/drawingml/2006/table">
            <a:tbl>
              <a:tblPr firstRow="1" firstCol="1" bandRow="1" bandCol="1">
                <a:tableStyleId>{7E9639D4-E3E2-4D34-9284-5A2195B3D0D7}</a:tableStyleId>
              </a:tblPr>
              <a:tblGrid>
                <a:gridCol w="4249035">
                  <a:extLst>
                    <a:ext uri="{9D8B030D-6E8A-4147-A177-3AD203B41FA5}">
                      <a16:colId xmlns:a16="http://schemas.microsoft.com/office/drawing/2014/main" xmlns="" val="1962540089"/>
                    </a:ext>
                  </a:extLst>
                </a:gridCol>
                <a:gridCol w="1731241">
                  <a:extLst>
                    <a:ext uri="{9D8B030D-6E8A-4147-A177-3AD203B41FA5}">
                      <a16:colId xmlns:a16="http://schemas.microsoft.com/office/drawing/2014/main" xmlns="" val="708031268"/>
                    </a:ext>
                  </a:extLst>
                </a:gridCol>
                <a:gridCol w="984096">
                  <a:extLst>
                    <a:ext uri="{9D8B030D-6E8A-4147-A177-3AD203B41FA5}">
                      <a16:colId xmlns:a16="http://schemas.microsoft.com/office/drawing/2014/main" xmlns="" val="4265071083"/>
                    </a:ext>
                  </a:extLst>
                </a:gridCol>
                <a:gridCol w="4314884">
                  <a:extLst>
                    <a:ext uri="{9D8B030D-6E8A-4147-A177-3AD203B41FA5}">
                      <a16:colId xmlns:a16="http://schemas.microsoft.com/office/drawing/2014/main" xmlns="" val="785192145"/>
                    </a:ext>
                  </a:extLst>
                </a:gridCol>
              </a:tblGrid>
              <a:tr h="545311">
                <a:tc>
                  <a:txBody>
                    <a:bodyPr/>
                    <a:lstStyle/>
                    <a:p>
                      <a:pPr algn="ctr">
                        <a:spcBef>
                          <a:spcPts val="900"/>
                        </a:spcBef>
                        <a:spcAft>
                          <a:spcPts val="900"/>
                        </a:spcAft>
                      </a:pPr>
                      <a:r>
                        <a:rPr lang="en-GB" sz="1600" b="1" i="0" spc="60" dirty="0">
                          <a:solidFill>
                            <a:srgbClr val="FFFFFF"/>
                          </a:solidFill>
                          <a:effectLst/>
                          <a:latin typeface="+mn-lt"/>
                          <a:ea typeface="Calibri" panose="020F0502020204030204" pitchFamily="34" charset="0"/>
                          <a:cs typeface="Arial" panose="020B0604020202020204" pitchFamily="34" charset="0"/>
                        </a:rPr>
                        <a:t>Risk</a:t>
                      </a:r>
                      <a:endParaRPr lang="es-ES" sz="1600" i="0" spc="60" dirty="0">
                        <a:solidFill>
                          <a:srgbClr val="002060"/>
                        </a:solidFill>
                        <a:effectLst/>
                        <a:latin typeface="+mn-lt"/>
                        <a:ea typeface="Calibri" panose="020F0502020204030204" pitchFamily="34" charset="0"/>
                        <a:cs typeface="Times New Roman" panose="02020603050405020304" pitchFamily="18" charset="0"/>
                      </a:endParaRPr>
                    </a:p>
                  </a:txBody>
                  <a:tcPr marL="36195" marR="36195" marT="0" marB="0"/>
                </a:tc>
                <a:tc>
                  <a:txBody>
                    <a:bodyPr/>
                    <a:lstStyle/>
                    <a:p>
                      <a:pPr algn="ctr">
                        <a:spcBef>
                          <a:spcPts val="900"/>
                        </a:spcBef>
                        <a:spcAft>
                          <a:spcPts val="900"/>
                        </a:spcAft>
                      </a:pPr>
                      <a:r>
                        <a:rPr lang="en-GB" sz="1600" b="1" i="0" spc="60" dirty="0">
                          <a:solidFill>
                            <a:srgbClr val="FFFFFF"/>
                          </a:solidFill>
                          <a:effectLst/>
                          <a:latin typeface="+mn-lt"/>
                          <a:ea typeface="Calibri" panose="020F0502020204030204" pitchFamily="34" charset="0"/>
                          <a:cs typeface="Arial" panose="020B0604020202020204" pitchFamily="34" charset="0"/>
                        </a:rPr>
                        <a:t>Likelihood/ impact</a:t>
                      </a:r>
                      <a:endParaRPr lang="es-ES" sz="1600" i="0" spc="60" dirty="0">
                        <a:solidFill>
                          <a:srgbClr val="002060"/>
                        </a:solidFill>
                        <a:effectLst/>
                        <a:latin typeface="+mn-lt"/>
                        <a:ea typeface="Calibri" panose="020F0502020204030204" pitchFamily="34" charset="0"/>
                        <a:cs typeface="Times New Roman" panose="02020603050405020304" pitchFamily="18" charset="0"/>
                      </a:endParaRPr>
                    </a:p>
                  </a:txBody>
                  <a:tcPr marL="36195" marR="36195" marT="0" marB="0"/>
                </a:tc>
                <a:tc>
                  <a:txBody>
                    <a:bodyPr/>
                    <a:lstStyle/>
                    <a:p>
                      <a:pPr algn="ctr">
                        <a:spcBef>
                          <a:spcPts val="720"/>
                        </a:spcBef>
                        <a:spcAft>
                          <a:spcPts val="720"/>
                        </a:spcAft>
                      </a:pPr>
                      <a:r>
                        <a:rPr lang="en-GB" sz="1600" b="1" i="0" spc="60" dirty="0">
                          <a:solidFill>
                            <a:srgbClr val="FFFFFF"/>
                          </a:solidFill>
                          <a:effectLst/>
                          <a:latin typeface="+mn-lt"/>
                          <a:ea typeface="Calibri" panose="020F0502020204030204" pitchFamily="34" charset="0"/>
                          <a:cs typeface="Arial" panose="020B0604020202020204" pitchFamily="34" charset="0"/>
                        </a:rPr>
                        <a:t>WP</a:t>
                      </a:r>
                      <a:endParaRPr lang="es-ES" sz="1600" i="0" spc="60" dirty="0">
                        <a:solidFill>
                          <a:srgbClr val="002060"/>
                        </a:solidFill>
                        <a:effectLst/>
                        <a:latin typeface="+mn-lt"/>
                        <a:ea typeface="Calibri" panose="020F0502020204030204" pitchFamily="34" charset="0"/>
                        <a:cs typeface="Times New Roman" panose="02020603050405020304" pitchFamily="18" charset="0"/>
                      </a:endParaRPr>
                    </a:p>
                  </a:txBody>
                  <a:tcPr marL="36195" marR="36195" marT="0" marB="0"/>
                </a:tc>
                <a:tc>
                  <a:txBody>
                    <a:bodyPr/>
                    <a:lstStyle/>
                    <a:p>
                      <a:pPr algn="ctr">
                        <a:spcBef>
                          <a:spcPts val="720"/>
                        </a:spcBef>
                        <a:spcAft>
                          <a:spcPts val="720"/>
                        </a:spcAft>
                      </a:pPr>
                      <a:r>
                        <a:rPr lang="en-GB" sz="1600" b="1" i="0" spc="60" dirty="0">
                          <a:solidFill>
                            <a:srgbClr val="FFFFFF"/>
                          </a:solidFill>
                          <a:effectLst/>
                          <a:latin typeface="+mn-lt"/>
                          <a:ea typeface="Calibri" panose="020F0502020204030204" pitchFamily="34" charset="0"/>
                          <a:cs typeface="Arial" panose="020B0604020202020204" pitchFamily="34" charset="0"/>
                        </a:rPr>
                        <a:t>Mitigation measures</a:t>
                      </a:r>
                      <a:endParaRPr lang="es-ES" sz="1600" i="0" spc="60" dirty="0">
                        <a:solidFill>
                          <a:srgbClr val="002060"/>
                        </a:solidFill>
                        <a:effectLst/>
                        <a:latin typeface="+mn-lt"/>
                        <a:ea typeface="Calibri" panose="020F0502020204030204" pitchFamily="34" charset="0"/>
                        <a:cs typeface="Times New Roman" panose="02020603050405020304" pitchFamily="18" charset="0"/>
                      </a:endParaRPr>
                    </a:p>
                  </a:txBody>
                  <a:tcPr marL="36195" marR="36195" marT="0" marB="0"/>
                </a:tc>
                <a:extLst>
                  <a:ext uri="{0D108BD9-81ED-4DB2-BD59-A6C34878D82A}">
                    <a16:rowId xmlns:a16="http://schemas.microsoft.com/office/drawing/2014/main" xmlns="" val="4120832133"/>
                  </a:ext>
                </a:extLst>
              </a:tr>
              <a:tr h="93377">
                <a:tc>
                  <a:txBody>
                    <a:bodyPr/>
                    <a:lstStyle/>
                    <a:p>
                      <a:pPr algn="ctr">
                        <a:spcBef>
                          <a:spcPts val="900"/>
                        </a:spcBef>
                        <a:spcAft>
                          <a:spcPts val="900"/>
                        </a:spcAft>
                      </a:pPr>
                      <a:r>
                        <a:rPr lang="en-GB" sz="1800" b="0" kern="1200" noProof="0" dirty="0" smtClean="0">
                          <a:solidFill>
                            <a:schemeClr val="tx1"/>
                          </a:solidFill>
                          <a:effectLst/>
                          <a:latin typeface="+mn-lt"/>
                          <a:ea typeface="+mn-ea"/>
                          <a:cs typeface="+mn-cs"/>
                        </a:rPr>
                        <a:t>Risk of not incorporation of the AEM as a partner</a:t>
                      </a:r>
                      <a:endParaRPr lang="en-GB" sz="1600" b="0" kern="1200" noProof="0" dirty="0" smtClean="0">
                        <a:solidFill>
                          <a:srgbClr val="5B6770"/>
                        </a:solidFill>
                        <a:latin typeface="Arial"/>
                        <a:ea typeface="ＭＳ Ｐゴシック" charset="0"/>
                        <a:cs typeface="Arial"/>
                      </a:endParaRPr>
                    </a:p>
                    <a:p>
                      <a:pPr algn="ctr">
                        <a:spcBef>
                          <a:spcPts val="900"/>
                        </a:spcBef>
                        <a:spcAft>
                          <a:spcPts val="900"/>
                        </a:spcAft>
                      </a:pP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n-GB" sz="1600" b="0" kern="1200" dirty="0">
                          <a:solidFill>
                            <a:srgbClr val="5B6770"/>
                          </a:solidFill>
                          <a:latin typeface="Arial"/>
                          <a:ea typeface="ＭＳ Ｐゴシック" charset="0"/>
                          <a:cs typeface="Arial"/>
                        </a:rPr>
                        <a:t>Medium/ Low</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n-GB" sz="1600" b="0" kern="1200" dirty="0">
                          <a:solidFill>
                            <a:srgbClr val="5B6770"/>
                          </a:solidFill>
                          <a:latin typeface="Arial"/>
                          <a:ea typeface="ＭＳ Ｐゴシック" charset="0"/>
                          <a:cs typeface="Arial"/>
                        </a:rPr>
                        <a:t>All</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marR="0" lvl="0" indent="0" algn="ctr" defTabSz="457200" rtl="0" eaLnBrk="1" fontAlgn="auto" latinLnBrk="0" hangingPunct="1">
                        <a:lnSpc>
                          <a:spcPct val="100000"/>
                        </a:lnSpc>
                        <a:spcBef>
                          <a:spcPts val="300"/>
                        </a:spcBef>
                        <a:spcAft>
                          <a:spcPts val="300"/>
                        </a:spcAft>
                        <a:buClrTx/>
                        <a:buSzTx/>
                        <a:buFontTx/>
                        <a:buNone/>
                        <a:tabLst/>
                        <a:defRPr/>
                      </a:pPr>
                      <a:r>
                        <a:rPr lang="en-GB" sz="1600" b="0" kern="1200" noProof="0" dirty="0" smtClean="0">
                          <a:solidFill>
                            <a:srgbClr val="5B6770"/>
                          </a:solidFill>
                          <a:latin typeface="Arial"/>
                          <a:ea typeface="ＭＳ Ｐゴシック" charset="0"/>
                          <a:cs typeface="Arial"/>
                        </a:rPr>
                        <a:t>Include the AEM as a subcontractor of the project</a:t>
                      </a:r>
                      <a:endParaRPr lang="en-GB" sz="1600" b="0" kern="1200" noProof="0" dirty="0">
                        <a:solidFill>
                          <a:srgbClr val="5B6770"/>
                        </a:solidFill>
                        <a:latin typeface="Arial"/>
                        <a:ea typeface="ＭＳ Ｐゴシック" charset="0"/>
                        <a:cs typeface="Arial"/>
                      </a:endParaRPr>
                    </a:p>
                  </a:txBody>
                  <a:tcPr marL="36195" marR="36195" marT="0" marB="0" anchor="ctr"/>
                </a:tc>
                <a:extLst>
                  <a:ext uri="{0D108BD9-81ED-4DB2-BD59-A6C34878D82A}">
                    <a16:rowId xmlns:a16="http://schemas.microsoft.com/office/drawing/2014/main" xmlns="" val="2369153578"/>
                  </a:ext>
                </a:extLst>
              </a:tr>
              <a:tr h="780494">
                <a:tc>
                  <a:txBody>
                    <a:bodyPr/>
                    <a:lstStyle/>
                    <a:p>
                      <a:pPr algn="ctr">
                        <a:spcBef>
                          <a:spcPts val="900"/>
                        </a:spcBef>
                        <a:spcAft>
                          <a:spcPts val="900"/>
                        </a:spcAft>
                      </a:pPr>
                      <a:r>
                        <a:rPr lang="en-GB" sz="1800" b="0" kern="1200" dirty="0">
                          <a:solidFill>
                            <a:schemeClr val="tx1"/>
                          </a:solidFill>
                          <a:effectLst/>
                          <a:latin typeface="+mn-lt"/>
                          <a:ea typeface="+mn-ea"/>
                          <a:cs typeface="+mn-cs"/>
                        </a:rPr>
                        <a:t>Not achieving the goal of drafting a GNSS Roadmap</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n-GB" sz="1600" b="0" kern="1200" dirty="0">
                          <a:solidFill>
                            <a:srgbClr val="5B6770"/>
                          </a:solidFill>
                          <a:latin typeface="Arial"/>
                          <a:ea typeface="ＭＳ Ｐゴシック" charset="0"/>
                          <a:cs typeface="Arial"/>
                        </a:rPr>
                        <a:t>Medium/Medium</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n-GB" sz="1600" b="0" kern="1200" dirty="0">
                          <a:solidFill>
                            <a:srgbClr val="5B6770"/>
                          </a:solidFill>
                          <a:latin typeface="Arial"/>
                          <a:ea typeface="ＭＳ Ｐゴシック" charset="0"/>
                          <a:cs typeface="Arial"/>
                        </a:rPr>
                        <a:t>WP2000</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n-GB" sz="1600" b="0" kern="1200" dirty="0">
                          <a:solidFill>
                            <a:srgbClr val="5B6770"/>
                          </a:solidFill>
                          <a:latin typeface="Arial"/>
                          <a:ea typeface="ＭＳ Ｐゴシック" charset="0"/>
                          <a:cs typeface="Arial"/>
                        </a:rPr>
                        <a:t>To hold dedicated meetings with institutions on the area covered by the centre to discuss the GNSS </a:t>
                      </a:r>
                      <a:r>
                        <a:rPr lang="en-GB" sz="1600" b="0" kern="1200" dirty="0" smtClean="0">
                          <a:solidFill>
                            <a:srgbClr val="5B6770"/>
                          </a:solidFill>
                          <a:latin typeface="Arial"/>
                          <a:ea typeface="ＭＳ Ｐゴシック" charset="0"/>
                          <a:cs typeface="Arial"/>
                        </a:rPr>
                        <a:t>roadmap.</a:t>
                      </a:r>
                      <a:endParaRPr lang="es-ES" sz="1600" b="0" kern="1200" dirty="0">
                        <a:solidFill>
                          <a:srgbClr val="5B6770"/>
                        </a:solidFill>
                        <a:latin typeface="Arial"/>
                        <a:ea typeface="ＭＳ Ｐゴシック" charset="0"/>
                        <a:cs typeface="Arial"/>
                      </a:endParaRPr>
                    </a:p>
                  </a:txBody>
                  <a:tcPr marL="36195" marR="36195" marT="0" marB="0" anchor="ctr"/>
                </a:tc>
                <a:extLst>
                  <a:ext uri="{0D108BD9-81ED-4DB2-BD59-A6C34878D82A}">
                    <a16:rowId xmlns:a16="http://schemas.microsoft.com/office/drawing/2014/main" xmlns="" val="3151793428"/>
                  </a:ext>
                </a:extLst>
              </a:tr>
              <a:tr h="780494">
                <a:tc>
                  <a:txBody>
                    <a:bodyPr/>
                    <a:lstStyle/>
                    <a:p>
                      <a:pPr algn="ctr">
                        <a:spcBef>
                          <a:spcPts val="900"/>
                        </a:spcBef>
                        <a:spcAft>
                          <a:spcPts val="900"/>
                        </a:spcAft>
                      </a:pPr>
                      <a:r>
                        <a:rPr lang="en-GB" sz="1800" b="0" kern="1200" dirty="0" smtClean="0">
                          <a:solidFill>
                            <a:schemeClr val="tx1"/>
                          </a:solidFill>
                          <a:effectLst/>
                          <a:latin typeface="+mn-lt"/>
                          <a:ea typeface="+mn-ea"/>
                          <a:cs typeface="+mn-cs"/>
                        </a:rPr>
                        <a:t>Low level of physical activities</a:t>
                      </a:r>
                      <a:endParaRPr lang="es-ES" sz="1800" b="0" kern="1200" dirty="0">
                        <a:solidFill>
                          <a:schemeClr val="tx1"/>
                        </a:solidFill>
                        <a:effectLst/>
                        <a:latin typeface="+mn-lt"/>
                        <a:ea typeface="+mn-ea"/>
                        <a:cs typeface="+mn-cs"/>
                      </a:endParaRPr>
                    </a:p>
                  </a:txBody>
                  <a:tcPr marL="36195" marR="36195" marT="0" marB="0" anchor="ctr"/>
                </a:tc>
                <a:tc>
                  <a:txBody>
                    <a:bodyPr/>
                    <a:lstStyle/>
                    <a:p>
                      <a:pPr marL="0" algn="ctr" defTabSz="457200" rtl="0" eaLnBrk="1" latinLnBrk="0" hangingPunct="1">
                        <a:spcBef>
                          <a:spcPts val="900"/>
                        </a:spcBef>
                        <a:spcAft>
                          <a:spcPts val="900"/>
                        </a:spcAft>
                      </a:pPr>
                      <a:r>
                        <a:rPr lang="en-GB" sz="1600" b="0" kern="1200" dirty="0" smtClean="0">
                          <a:solidFill>
                            <a:srgbClr val="5B6770"/>
                          </a:solidFill>
                          <a:latin typeface="Arial"/>
                          <a:ea typeface="ＭＳ Ｐゴシック" charset="0"/>
                          <a:cs typeface="Arial"/>
                        </a:rPr>
                        <a:t>Medium/Medium</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s-ES" sz="1600" b="0" kern="1200" dirty="0" smtClean="0">
                          <a:solidFill>
                            <a:srgbClr val="5B6770"/>
                          </a:solidFill>
                          <a:latin typeface="Arial"/>
                          <a:ea typeface="ＭＳ Ｐゴシック" charset="0"/>
                          <a:cs typeface="Arial"/>
                        </a:rPr>
                        <a:t>All</a:t>
                      </a:r>
                      <a:endParaRPr lang="es-ES" sz="1600" b="0" kern="1200" dirty="0">
                        <a:solidFill>
                          <a:srgbClr val="5B6770"/>
                        </a:solidFill>
                        <a:latin typeface="Arial"/>
                        <a:ea typeface="ＭＳ Ｐゴシック" charset="0"/>
                        <a:cs typeface="Arial"/>
                      </a:endParaRPr>
                    </a:p>
                  </a:txBody>
                  <a:tcPr marL="36195" marR="36195" marT="0" marB="0" anchor="ctr"/>
                </a:tc>
                <a:tc>
                  <a:txBody>
                    <a:bodyPr/>
                    <a:lstStyle/>
                    <a:p>
                      <a:pPr marL="0" algn="ctr" defTabSz="457200" rtl="0" eaLnBrk="1" latinLnBrk="0" hangingPunct="1">
                        <a:spcBef>
                          <a:spcPts val="900"/>
                        </a:spcBef>
                        <a:spcAft>
                          <a:spcPts val="900"/>
                        </a:spcAft>
                      </a:pPr>
                      <a:r>
                        <a:rPr lang="en-GB" sz="1800" kern="1200" dirty="0" smtClean="0">
                          <a:solidFill>
                            <a:schemeClr val="tx1"/>
                          </a:solidFill>
                          <a:effectLst/>
                          <a:latin typeface="+mn-lt"/>
                          <a:ea typeface="+mn-ea"/>
                          <a:cs typeface="+mn-cs"/>
                        </a:rPr>
                        <a:t>As travel restrictions for public health reasons are no longer applied, setting up hybrid (on-line and on-site) sessions to engage more people.</a:t>
                      </a:r>
                      <a:endParaRPr lang="es-ES" sz="1600" b="0" kern="1200" dirty="0">
                        <a:solidFill>
                          <a:srgbClr val="5B6770"/>
                        </a:solidFill>
                        <a:latin typeface="Arial"/>
                        <a:ea typeface="ＭＳ Ｐゴシック" charset="0"/>
                        <a:cs typeface="Arial"/>
                      </a:endParaRPr>
                    </a:p>
                  </a:txBody>
                  <a:tcPr marL="36195" marR="36195" marT="0" marB="0" anchor="ctr"/>
                </a:tc>
              </a:tr>
            </a:tbl>
          </a:graphicData>
        </a:graphic>
      </p:graphicFrame>
      <p:sp>
        <p:nvSpPr>
          <p:cNvPr id="3" name="Título 2"/>
          <p:cNvSpPr>
            <a:spLocks noGrp="1"/>
          </p:cNvSpPr>
          <p:nvPr>
            <p:ph type="title"/>
          </p:nvPr>
        </p:nvSpPr>
        <p:spPr/>
        <p:txBody>
          <a:bodyPr/>
          <a:lstStyle/>
          <a:p>
            <a:r>
              <a:rPr lang="en-GB" dirty="0"/>
              <a:t>Risks</a:t>
            </a:r>
          </a:p>
        </p:txBody>
      </p:sp>
    </p:spTree>
    <p:extLst>
      <p:ext uri="{BB962C8B-B14F-4D97-AF65-F5344CB8AC3E}">
        <p14:creationId xmlns:p14="http://schemas.microsoft.com/office/powerpoint/2010/main" val="2848465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n-GB" dirty="0"/>
              <a:t>Actions</a:t>
            </a:r>
          </a:p>
        </p:txBody>
      </p:sp>
      <p:graphicFrame>
        <p:nvGraphicFramePr>
          <p:cNvPr id="4" name="Tabla 1"/>
          <p:cNvGraphicFramePr>
            <a:graphicFrameLocks noGrp="1"/>
          </p:cNvGraphicFramePr>
          <p:nvPr>
            <p:extLst>
              <p:ext uri="{D42A27DB-BD31-4B8C-83A1-F6EECF244321}">
                <p14:modId xmlns:p14="http://schemas.microsoft.com/office/powerpoint/2010/main" val="2638791360"/>
              </p:ext>
            </p:extLst>
          </p:nvPr>
        </p:nvGraphicFramePr>
        <p:xfrm>
          <a:off x="479376" y="1268760"/>
          <a:ext cx="10622181" cy="1973249"/>
        </p:xfrm>
        <a:graphic>
          <a:graphicData uri="http://schemas.openxmlformats.org/drawingml/2006/table">
            <a:tbl>
              <a:tblPr firstRow="1" firstCol="1" bandRow="1" bandCol="1">
                <a:tableStyleId>{7E9639D4-E3E2-4D34-9284-5A2195B3D0D7}</a:tableStyleId>
              </a:tblPr>
              <a:tblGrid>
                <a:gridCol w="576064">
                  <a:extLst>
                    <a:ext uri="{9D8B030D-6E8A-4147-A177-3AD203B41FA5}">
                      <a16:colId xmlns:a16="http://schemas.microsoft.com/office/drawing/2014/main" xmlns="" val="2504632814"/>
                    </a:ext>
                  </a:extLst>
                </a:gridCol>
                <a:gridCol w="3363289">
                  <a:extLst>
                    <a:ext uri="{9D8B030D-6E8A-4147-A177-3AD203B41FA5}">
                      <a16:colId xmlns:a16="http://schemas.microsoft.com/office/drawing/2014/main" xmlns="" val="414474753"/>
                    </a:ext>
                  </a:extLst>
                </a:gridCol>
                <a:gridCol w="826401">
                  <a:extLst>
                    <a:ext uri="{9D8B030D-6E8A-4147-A177-3AD203B41FA5}">
                      <a16:colId xmlns:a16="http://schemas.microsoft.com/office/drawing/2014/main" xmlns="" val="2044906022"/>
                    </a:ext>
                  </a:extLst>
                </a:gridCol>
                <a:gridCol w="1280351">
                  <a:extLst>
                    <a:ext uri="{9D8B030D-6E8A-4147-A177-3AD203B41FA5}">
                      <a16:colId xmlns:a16="http://schemas.microsoft.com/office/drawing/2014/main" xmlns="" val="1400226698"/>
                    </a:ext>
                  </a:extLst>
                </a:gridCol>
                <a:gridCol w="866663">
                  <a:extLst>
                    <a:ext uri="{9D8B030D-6E8A-4147-A177-3AD203B41FA5}">
                      <a16:colId xmlns:a16="http://schemas.microsoft.com/office/drawing/2014/main" xmlns="" val="3906298122"/>
                    </a:ext>
                  </a:extLst>
                </a:gridCol>
                <a:gridCol w="1080120">
                  <a:extLst>
                    <a:ext uri="{9D8B030D-6E8A-4147-A177-3AD203B41FA5}">
                      <a16:colId xmlns:a16="http://schemas.microsoft.com/office/drawing/2014/main" xmlns="" val="4201354348"/>
                    </a:ext>
                  </a:extLst>
                </a:gridCol>
                <a:gridCol w="2629293">
                  <a:extLst>
                    <a:ext uri="{9D8B030D-6E8A-4147-A177-3AD203B41FA5}">
                      <a16:colId xmlns:a16="http://schemas.microsoft.com/office/drawing/2014/main" xmlns="" val="3086841509"/>
                    </a:ext>
                  </a:extLst>
                </a:gridCol>
              </a:tblGrid>
              <a:tr h="327329">
                <a:tc>
                  <a:txBody>
                    <a:bodyPr/>
                    <a:lstStyle/>
                    <a:p>
                      <a:pPr algn="ctr">
                        <a:spcBef>
                          <a:spcPts val="900"/>
                        </a:spcBef>
                        <a:spcAft>
                          <a:spcPts val="900"/>
                        </a:spcAft>
                      </a:pPr>
                      <a:r>
                        <a:rPr lang="en-GB" sz="1500" spc="60" dirty="0">
                          <a:effectLst/>
                          <a:latin typeface="Arial" panose="020B0604020202020204" pitchFamily="34" charset="0"/>
                          <a:cs typeface="Arial" panose="020B0604020202020204" pitchFamily="34" charset="0"/>
                        </a:rPr>
                        <a:t>ID</a:t>
                      </a:r>
                      <a:endParaRPr lang="es-ES" sz="1500" spc="6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17780" marR="17780" marT="0" marB="0"/>
                </a:tc>
                <a:tc>
                  <a:txBody>
                    <a:bodyPr/>
                    <a:lstStyle/>
                    <a:p>
                      <a:pPr algn="ctr">
                        <a:spcBef>
                          <a:spcPts val="900"/>
                        </a:spcBef>
                        <a:spcAft>
                          <a:spcPts val="900"/>
                        </a:spcAft>
                      </a:pPr>
                      <a:r>
                        <a:rPr lang="en-GB" sz="1500" spc="60" dirty="0">
                          <a:effectLst/>
                          <a:latin typeface="Arial" panose="020B0604020202020204" pitchFamily="34" charset="0"/>
                          <a:cs typeface="Arial" panose="020B0604020202020204" pitchFamily="34" charset="0"/>
                        </a:rPr>
                        <a:t>Action Description</a:t>
                      </a:r>
                      <a:endParaRPr lang="es-ES" sz="1500" spc="6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17780" marR="17780" marT="0" marB="0"/>
                </a:tc>
                <a:tc>
                  <a:txBody>
                    <a:bodyPr/>
                    <a:lstStyle/>
                    <a:p>
                      <a:pPr algn="ctr">
                        <a:spcBef>
                          <a:spcPts val="900"/>
                        </a:spcBef>
                        <a:spcAft>
                          <a:spcPts val="900"/>
                        </a:spcAft>
                      </a:pPr>
                      <a:r>
                        <a:rPr lang="en-GB" sz="1500" spc="60" dirty="0">
                          <a:effectLst/>
                          <a:latin typeface="Arial" panose="020B0604020202020204" pitchFamily="34" charset="0"/>
                          <a:cs typeface="Arial" panose="020B0604020202020204" pitchFamily="34" charset="0"/>
                        </a:rPr>
                        <a:t>Source</a:t>
                      </a:r>
                      <a:endParaRPr lang="es-ES" sz="1500" spc="6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17780" marR="17780" marT="0" marB="0"/>
                </a:tc>
                <a:tc>
                  <a:txBody>
                    <a:bodyPr/>
                    <a:lstStyle/>
                    <a:p>
                      <a:pPr algn="ctr">
                        <a:spcBef>
                          <a:spcPts val="900"/>
                        </a:spcBef>
                        <a:spcAft>
                          <a:spcPts val="900"/>
                        </a:spcAft>
                      </a:pPr>
                      <a:r>
                        <a:rPr lang="en-GB" sz="1500" spc="60" dirty="0">
                          <a:effectLst/>
                          <a:latin typeface="Arial" panose="020B0604020202020204" pitchFamily="34" charset="0"/>
                          <a:cs typeface="Arial" panose="020B0604020202020204" pitchFamily="34" charset="0"/>
                        </a:rPr>
                        <a:t>Responsible</a:t>
                      </a:r>
                      <a:endParaRPr lang="es-ES" sz="1500" spc="6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17780" marR="17780" marT="0" marB="0"/>
                </a:tc>
                <a:tc>
                  <a:txBody>
                    <a:bodyPr/>
                    <a:lstStyle/>
                    <a:p>
                      <a:pPr algn="ctr">
                        <a:spcBef>
                          <a:spcPts val="900"/>
                        </a:spcBef>
                        <a:spcAft>
                          <a:spcPts val="900"/>
                        </a:spcAft>
                      </a:pPr>
                      <a:r>
                        <a:rPr lang="en-GB" sz="1500" spc="60" dirty="0">
                          <a:effectLst/>
                          <a:latin typeface="Arial" panose="020B0604020202020204" pitchFamily="34" charset="0"/>
                          <a:cs typeface="Arial" panose="020B0604020202020204" pitchFamily="34" charset="0"/>
                        </a:rPr>
                        <a:t>Status</a:t>
                      </a:r>
                      <a:endParaRPr lang="es-ES" sz="1500" spc="6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17780" marR="17780" marT="0" marB="0"/>
                </a:tc>
                <a:tc>
                  <a:txBody>
                    <a:bodyPr/>
                    <a:lstStyle/>
                    <a:p>
                      <a:pPr algn="ctr">
                        <a:spcBef>
                          <a:spcPts val="900"/>
                        </a:spcBef>
                        <a:spcAft>
                          <a:spcPts val="900"/>
                        </a:spcAft>
                      </a:pPr>
                      <a:r>
                        <a:rPr lang="en-GB" sz="1500" spc="60" dirty="0">
                          <a:effectLst/>
                          <a:latin typeface="Arial" panose="020B0604020202020204" pitchFamily="34" charset="0"/>
                          <a:cs typeface="Arial" panose="020B0604020202020204" pitchFamily="34" charset="0"/>
                        </a:rPr>
                        <a:t>Due date</a:t>
                      </a:r>
                      <a:endParaRPr lang="es-ES" sz="1500" spc="6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17780" marR="17780" marT="0" marB="0"/>
                </a:tc>
                <a:tc>
                  <a:txBody>
                    <a:bodyPr/>
                    <a:lstStyle/>
                    <a:p>
                      <a:pPr algn="ctr">
                        <a:spcBef>
                          <a:spcPts val="900"/>
                        </a:spcBef>
                        <a:spcAft>
                          <a:spcPts val="900"/>
                        </a:spcAft>
                      </a:pPr>
                      <a:r>
                        <a:rPr lang="en-GB" sz="1500" spc="60" dirty="0">
                          <a:effectLst/>
                          <a:latin typeface="Arial" panose="020B0604020202020204" pitchFamily="34" charset="0"/>
                          <a:cs typeface="Arial" panose="020B0604020202020204" pitchFamily="34" charset="0"/>
                        </a:rPr>
                        <a:t>Comments</a:t>
                      </a:r>
                      <a:endParaRPr lang="es-ES" sz="1500" spc="6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17780" marR="17780" marT="0" marB="0"/>
                </a:tc>
                <a:extLst>
                  <a:ext uri="{0D108BD9-81ED-4DB2-BD59-A6C34878D82A}">
                    <a16:rowId xmlns:a16="http://schemas.microsoft.com/office/drawing/2014/main" xmlns="" val="1537339010"/>
                  </a:ext>
                </a:extLst>
              </a:tr>
              <a:tr h="864096">
                <a:tc>
                  <a:txBody>
                    <a:bodyPr/>
                    <a:lstStyle/>
                    <a:p>
                      <a:pPr marL="0" algn="ctr" defTabSz="457200" rtl="0" eaLnBrk="1" latinLnBrk="0" hangingPunct="1">
                        <a:spcBef>
                          <a:spcPts val="600"/>
                        </a:spcBef>
                        <a:spcAft>
                          <a:spcPts val="600"/>
                        </a:spcAft>
                      </a:pPr>
                      <a:r>
                        <a:rPr lang="es-ES" sz="1500" b="1" kern="1200" spc="60" dirty="0">
                          <a:solidFill>
                            <a:schemeClr val="tx1"/>
                          </a:solidFill>
                          <a:effectLst/>
                          <a:latin typeface="Arial" panose="020B0604020202020204" pitchFamily="34" charset="0"/>
                          <a:ea typeface="+mn-ea"/>
                          <a:cs typeface="Arial" panose="020B0604020202020204" pitchFamily="34" charset="0"/>
                        </a:rPr>
                        <a:t>AI-21</a:t>
                      </a:r>
                    </a:p>
                  </a:txBody>
                  <a:tcPr marL="17780" marR="17780" marT="0" marB="0" anchor="ctr"/>
                </a:tc>
                <a:tc>
                  <a:txBody>
                    <a:bodyPr/>
                    <a:lstStyle/>
                    <a:p>
                      <a:pPr marL="0" algn="ctr" defTabSz="457200" rtl="0" eaLnBrk="1" latinLnBrk="0" hangingPunct="1">
                        <a:spcBef>
                          <a:spcPts val="600"/>
                        </a:spcBef>
                        <a:spcAft>
                          <a:spcPts val="600"/>
                        </a:spcAft>
                      </a:pPr>
                      <a:r>
                        <a:rPr lang="en-GB" sz="1400" kern="1200" spc="60" noProof="0" dirty="0" smtClean="0">
                          <a:solidFill>
                            <a:schemeClr val="tx1"/>
                          </a:solidFill>
                          <a:effectLst/>
                          <a:latin typeface="Arial" panose="020B0604020202020204" pitchFamily="34" charset="0"/>
                          <a:ea typeface="+mn-ea"/>
                          <a:cs typeface="Arial" panose="020B0604020202020204" pitchFamily="34" charset="0"/>
                        </a:rPr>
                        <a:t>To organize several webinars (topic to be discussed) for central</a:t>
                      </a:r>
                      <a:r>
                        <a:rPr lang="en-GB" sz="1400" kern="1200" spc="60" baseline="0" noProof="0" dirty="0" smtClean="0">
                          <a:solidFill>
                            <a:schemeClr val="tx1"/>
                          </a:solidFill>
                          <a:effectLst/>
                          <a:latin typeface="Arial" panose="020B0604020202020204" pitchFamily="34" charset="0"/>
                          <a:ea typeface="+mn-ea"/>
                          <a:cs typeface="Arial" panose="020B0604020202020204" pitchFamily="34" charset="0"/>
                        </a:rPr>
                        <a:t> America an </a:t>
                      </a:r>
                      <a:r>
                        <a:rPr lang="en-GB" sz="1400" kern="1200" spc="60" noProof="0" dirty="0" smtClean="0">
                          <a:solidFill>
                            <a:schemeClr val="tx1"/>
                          </a:solidFill>
                          <a:effectLst/>
                          <a:latin typeface="Arial" panose="020B0604020202020204" pitchFamily="34" charset="0"/>
                          <a:ea typeface="+mn-ea"/>
                          <a:cs typeface="Arial" panose="020B0604020202020204" pitchFamily="34" charset="0"/>
                        </a:rPr>
                        <a:t>English speaking countries of the region</a:t>
                      </a:r>
                      <a:endParaRPr lang="en-GB" sz="1400" kern="1200" spc="60" noProof="0" dirty="0">
                        <a:solidFill>
                          <a:schemeClr val="tx1"/>
                        </a:solidFill>
                        <a:effectLst/>
                        <a:latin typeface="Arial" panose="020B0604020202020204" pitchFamily="34" charset="0"/>
                        <a:ea typeface="+mn-ea"/>
                        <a:cs typeface="Arial" panose="020B0604020202020204" pitchFamily="34" charset="0"/>
                      </a:endParaRPr>
                    </a:p>
                  </a:txBody>
                  <a:tcPr marL="17780" marR="17780" marT="0" marB="0" anchor="ctr"/>
                </a:tc>
                <a:tc>
                  <a:txBody>
                    <a:bodyPr/>
                    <a:lstStyle/>
                    <a:p>
                      <a:pPr marL="0" algn="ctr" defTabSz="457200" rtl="0" eaLnBrk="1" latinLnBrk="0" hangingPunct="1">
                        <a:spcBef>
                          <a:spcPts val="600"/>
                        </a:spcBef>
                        <a:spcAft>
                          <a:spcPts val="600"/>
                        </a:spcAft>
                      </a:pPr>
                      <a:r>
                        <a:rPr lang="es-ES" sz="1400" b="0" kern="1200" spc="60" dirty="0">
                          <a:solidFill>
                            <a:schemeClr val="tx1"/>
                          </a:solidFill>
                          <a:effectLst/>
                          <a:latin typeface="Arial" panose="020B0604020202020204" pitchFamily="34" charset="0"/>
                          <a:ea typeface="+mn-ea"/>
                          <a:cs typeface="Arial" panose="020B0604020202020204" pitchFamily="34" charset="0"/>
                        </a:rPr>
                        <a:t>M7</a:t>
                      </a:r>
                    </a:p>
                  </a:txBody>
                  <a:tcPr marL="17780" marR="17780" marT="0" marB="0" anchor="ctr"/>
                </a:tc>
                <a:tc>
                  <a:txBody>
                    <a:bodyPr/>
                    <a:lstStyle/>
                    <a:p>
                      <a:pPr marL="0" algn="ctr" defTabSz="457200" rtl="0" eaLnBrk="1" latinLnBrk="0" hangingPunct="1">
                        <a:spcBef>
                          <a:spcPts val="600"/>
                        </a:spcBef>
                        <a:spcAft>
                          <a:spcPts val="600"/>
                        </a:spcAft>
                      </a:pPr>
                      <a:r>
                        <a:rPr lang="es-ES" sz="1400" b="0" kern="1200" spc="60" dirty="0">
                          <a:solidFill>
                            <a:schemeClr val="tx1"/>
                          </a:solidFill>
                          <a:effectLst/>
                          <a:latin typeface="Arial" panose="020B0604020202020204" pitchFamily="34" charset="0"/>
                          <a:ea typeface="+mn-ea"/>
                          <a:cs typeface="Arial" panose="020B0604020202020204" pitchFamily="34" charset="0"/>
                        </a:rPr>
                        <a:t>TPZIB</a:t>
                      </a:r>
                    </a:p>
                  </a:txBody>
                  <a:tcPr marL="17780" marR="17780" marT="0" marB="0" anchor="ctr"/>
                </a:tc>
                <a:tc>
                  <a:txBody>
                    <a:bodyPr/>
                    <a:lstStyle/>
                    <a:p>
                      <a:pPr marL="0" algn="ctr" defTabSz="457200" rtl="0" eaLnBrk="1" latinLnBrk="0" hangingPunct="1">
                        <a:spcBef>
                          <a:spcPts val="600"/>
                        </a:spcBef>
                        <a:spcAft>
                          <a:spcPts val="600"/>
                        </a:spcAft>
                      </a:pPr>
                      <a:r>
                        <a:rPr lang="en-GB" sz="1400" b="0" kern="1200" spc="60" noProof="0" dirty="0">
                          <a:solidFill>
                            <a:schemeClr val="tx1"/>
                          </a:solidFill>
                          <a:effectLst/>
                          <a:latin typeface="Arial" panose="020B0604020202020204" pitchFamily="34" charset="0"/>
                          <a:ea typeface="+mn-ea"/>
                          <a:cs typeface="Arial" panose="020B0604020202020204" pitchFamily="34" charset="0"/>
                        </a:rPr>
                        <a:t>Open</a:t>
                      </a:r>
                    </a:p>
                  </a:txBody>
                  <a:tcPr marL="17780" marR="17780" marT="0" marB="0" anchor="ctr"/>
                </a:tc>
                <a:tc>
                  <a:txBody>
                    <a:bodyPr/>
                    <a:lstStyle/>
                    <a:p>
                      <a:pPr marL="0" algn="ctr" defTabSz="457200" rtl="0" eaLnBrk="1" latinLnBrk="0" hangingPunct="1">
                        <a:spcBef>
                          <a:spcPts val="600"/>
                        </a:spcBef>
                        <a:spcAft>
                          <a:spcPts val="600"/>
                        </a:spcAft>
                      </a:pPr>
                      <a:endParaRPr lang="es-ES" sz="1400" b="0" kern="1200" spc="60" dirty="0">
                        <a:solidFill>
                          <a:schemeClr val="bg1">
                            <a:lumMod val="65000"/>
                          </a:schemeClr>
                        </a:solidFill>
                        <a:effectLst/>
                        <a:latin typeface="Arial" panose="020B0604020202020204" pitchFamily="34" charset="0"/>
                        <a:ea typeface="+mn-ea"/>
                        <a:cs typeface="Arial" panose="020B0604020202020204" pitchFamily="34" charset="0"/>
                      </a:endParaRPr>
                    </a:p>
                  </a:txBody>
                  <a:tcPr marL="17780" marR="17780" marT="0" marB="0" anchor="ctr"/>
                </a:tc>
                <a:tc>
                  <a:txBody>
                    <a:bodyPr/>
                    <a:lstStyle/>
                    <a:p>
                      <a:pPr marL="285750" indent="-285750" algn="ctr" defTabSz="457200" rtl="0" eaLnBrk="1" latinLnBrk="0" hangingPunct="1">
                        <a:spcBef>
                          <a:spcPts val="600"/>
                        </a:spcBef>
                        <a:spcAft>
                          <a:spcPts val="600"/>
                        </a:spcAft>
                        <a:buFontTx/>
                        <a:buChar char="-"/>
                      </a:pPr>
                      <a:r>
                        <a:rPr lang="en-GB" sz="1400" b="0" kern="1200" spc="60" noProof="0" dirty="0" smtClean="0">
                          <a:solidFill>
                            <a:schemeClr val="tx1"/>
                          </a:solidFill>
                          <a:effectLst/>
                          <a:latin typeface="Arial" panose="020B0604020202020204" pitchFamily="34" charset="0"/>
                          <a:ea typeface="+mn-ea"/>
                          <a:cs typeface="Arial" panose="020B0604020202020204" pitchFamily="34" charset="0"/>
                        </a:rPr>
                        <a:t>Webinars on Galileo SAR are planned for Central America</a:t>
                      </a:r>
                      <a:r>
                        <a:rPr lang="en-GB" sz="1400" b="0" kern="1200" spc="60" baseline="0" noProof="0" dirty="0" smtClean="0">
                          <a:solidFill>
                            <a:schemeClr val="tx1"/>
                          </a:solidFill>
                          <a:effectLst/>
                          <a:latin typeface="Arial" panose="020B0604020202020204" pitchFamily="34" charset="0"/>
                          <a:ea typeface="+mn-ea"/>
                          <a:cs typeface="Arial" panose="020B0604020202020204" pitchFamily="34" charset="0"/>
                        </a:rPr>
                        <a:t> </a:t>
                      </a:r>
                      <a:r>
                        <a:rPr lang="en-GB" sz="1400" b="0" kern="1200" spc="60" noProof="0" dirty="0" smtClean="0">
                          <a:solidFill>
                            <a:schemeClr val="tx1"/>
                          </a:solidFill>
                          <a:effectLst/>
                          <a:latin typeface="Arial" panose="020B0604020202020204" pitchFamily="34" charset="0"/>
                          <a:ea typeface="+mn-ea"/>
                          <a:cs typeface="Arial" panose="020B0604020202020204" pitchFamily="34" charset="0"/>
                        </a:rPr>
                        <a:t>countries</a:t>
                      </a:r>
                      <a:r>
                        <a:rPr lang="en-GB" sz="1400" b="0" kern="1200" spc="60" baseline="0" noProof="0" dirty="0" smtClean="0">
                          <a:solidFill>
                            <a:schemeClr val="tx1"/>
                          </a:solidFill>
                          <a:effectLst/>
                          <a:latin typeface="Arial" panose="020B0604020202020204" pitchFamily="34" charset="0"/>
                          <a:ea typeface="+mn-ea"/>
                          <a:cs typeface="Arial" panose="020B0604020202020204" pitchFamily="34" charset="0"/>
                        </a:rPr>
                        <a:t> </a:t>
                      </a:r>
                      <a:r>
                        <a:rPr lang="en-GB" sz="1400" b="0" kern="1200" spc="60" noProof="0" dirty="0" smtClean="0">
                          <a:solidFill>
                            <a:schemeClr val="tx1"/>
                          </a:solidFill>
                          <a:effectLst/>
                          <a:latin typeface="Arial" panose="020B0604020202020204" pitchFamily="34" charset="0"/>
                          <a:ea typeface="+mn-ea"/>
                          <a:cs typeface="Arial" panose="020B0604020202020204" pitchFamily="34" charset="0"/>
                        </a:rPr>
                        <a:t>(Guatemala, Venezuela, Colombia) September</a:t>
                      </a:r>
                      <a:r>
                        <a:rPr lang="en-GB" sz="1400" b="0" kern="1200" spc="60" baseline="0" noProof="0" dirty="0" smtClean="0">
                          <a:solidFill>
                            <a:schemeClr val="tx1"/>
                          </a:solidFill>
                          <a:effectLst/>
                          <a:latin typeface="Arial" panose="020B0604020202020204" pitchFamily="34" charset="0"/>
                          <a:ea typeface="+mn-ea"/>
                          <a:cs typeface="Arial" panose="020B0604020202020204" pitchFamily="34" charset="0"/>
                        </a:rPr>
                        <a:t> 21</a:t>
                      </a:r>
                      <a:endParaRPr lang="en-GB" sz="1400" b="0" kern="1200" spc="60" noProof="0" dirty="0" smtClean="0">
                        <a:solidFill>
                          <a:schemeClr val="tx1"/>
                        </a:solidFill>
                        <a:effectLst/>
                        <a:latin typeface="Arial" panose="020B0604020202020204" pitchFamily="34" charset="0"/>
                        <a:ea typeface="+mn-ea"/>
                        <a:cs typeface="Arial" panose="020B0604020202020204" pitchFamily="34" charset="0"/>
                      </a:endParaRPr>
                    </a:p>
                    <a:p>
                      <a:pPr marL="285750" indent="-285750" algn="ctr" defTabSz="457200" rtl="0" eaLnBrk="1" latinLnBrk="0" hangingPunct="1">
                        <a:spcBef>
                          <a:spcPts val="600"/>
                        </a:spcBef>
                        <a:spcAft>
                          <a:spcPts val="600"/>
                        </a:spcAft>
                        <a:buFontTx/>
                        <a:buChar char="-"/>
                      </a:pPr>
                      <a:r>
                        <a:rPr lang="en-GB" sz="1400" b="0" kern="1200" spc="60" noProof="0" dirty="0" smtClean="0">
                          <a:solidFill>
                            <a:schemeClr val="tx1"/>
                          </a:solidFill>
                          <a:effectLst/>
                          <a:latin typeface="Arial" panose="020B0604020202020204" pitchFamily="34" charset="0"/>
                          <a:ea typeface="+mn-ea"/>
                          <a:cs typeface="Arial" panose="020B0604020202020204" pitchFamily="34" charset="0"/>
                        </a:rPr>
                        <a:t>Webinar in</a:t>
                      </a:r>
                      <a:r>
                        <a:rPr lang="en-GB" sz="1400" b="0" kern="1200" spc="60" baseline="0" noProof="0" dirty="0" smtClean="0">
                          <a:solidFill>
                            <a:schemeClr val="tx1"/>
                          </a:solidFill>
                          <a:effectLst/>
                          <a:latin typeface="Arial" panose="020B0604020202020204" pitchFamily="34" charset="0"/>
                          <a:ea typeface="+mn-ea"/>
                          <a:cs typeface="Arial" panose="020B0604020202020204" pitchFamily="34" charset="0"/>
                        </a:rPr>
                        <a:t> Costa Rica took place (August 30)</a:t>
                      </a:r>
                      <a:endParaRPr lang="en-GB" sz="1400" b="0" kern="1200" spc="60" noProof="0" dirty="0">
                        <a:solidFill>
                          <a:schemeClr val="tx1"/>
                        </a:solidFill>
                        <a:effectLst/>
                        <a:latin typeface="Arial" panose="020B0604020202020204" pitchFamily="34" charset="0"/>
                        <a:ea typeface="+mn-ea"/>
                        <a:cs typeface="Arial" panose="020B0604020202020204" pitchFamily="34" charset="0"/>
                      </a:endParaRPr>
                    </a:p>
                  </a:txBody>
                  <a:tcPr marL="17780" marR="17780" marT="0" marB="0" anchor="ctr"/>
                </a:tc>
                <a:extLst>
                  <a:ext uri="{0D108BD9-81ED-4DB2-BD59-A6C34878D82A}">
                    <a16:rowId xmlns:a16="http://schemas.microsoft.com/office/drawing/2014/main" xmlns="" val="1895027133"/>
                  </a:ext>
                </a:extLst>
              </a:tr>
            </a:tbl>
          </a:graphicData>
        </a:graphic>
      </p:graphicFrame>
    </p:spTree>
    <p:extLst>
      <p:ext uri="{BB962C8B-B14F-4D97-AF65-F5344CB8AC3E}">
        <p14:creationId xmlns:p14="http://schemas.microsoft.com/office/powerpoint/2010/main" val="1808722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z="2800" dirty="0"/>
              <a:t>AoB</a:t>
            </a:r>
            <a:endParaRPr lang="es-ES" dirty="0"/>
          </a:p>
        </p:txBody>
      </p:sp>
    </p:spTree>
    <p:extLst>
      <p:ext uri="{BB962C8B-B14F-4D97-AF65-F5344CB8AC3E}">
        <p14:creationId xmlns:p14="http://schemas.microsoft.com/office/powerpoint/2010/main" val="769137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xmlns="" id="{F9C78B97-AEC4-564E-A607-738152D14ADC}"/>
              </a:ext>
            </a:extLst>
          </p:cNvPr>
          <p:cNvPicPr>
            <a:picLocks noChangeAspect="1"/>
          </p:cNvPicPr>
          <p:nvPr/>
        </p:nvPicPr>
        <p:blipFill>
          <a:blip r:embed="rId2"/>
          <a:stretch>
            <a:fillRect/>
          </a:stretch>
        </p:blipFill>
        <p:spPr>
          <a:xfrm>
            <a:off x="384700" y="5441905"/>
            <a:ext cx="5575300" cy="889000"/>
          </a:xfrm>
          <a:prstGeom prst="rect">
            <a:avLst/>
          </a:prstGeom>
        </p:spPr>
      </p:pic>
      <p:sp>
        <p:nvSpPr>
          <p:cNvPr id="2" name="Título 1">
            <a:extLst>
              <a:ext uri="{FF2B5EF4-FFF2-40B4-BE49-F238E27FC236}">
                <a16:creationId xmlns:a16="http://schemas.microsoft.com/office/drawing/2014/main" xmlns="" id="{49001BD8-478B-FC41-A365-FDA2445B92C0}"/>
              </a:ext>
            </a:extLst>
          </p:cNvPr>
          <p:cNvSpPr>
            <a:spLocks noGrp="1"/>
          </p:cNvSpPr>
          <p:nvPr>
            <p:ph type="title"/>
          </p:nvPr>
        </p:nvSpPr>
        <p:spPr>
          <a:xfrm>
            <a:off x="363220" y="1953447"/>
            <a:ext cx="11465560" cy="692042"/>
          </a:xfrm>
        </p:spPr>
        <p:txBody>
          <a:bodyPr/>
          <a:lstStyle/>
          <a:p>
            <a:r>
              <a:rPr lang="es-MX" dirty="0"/>
              <a:t>GIC Mexico </a:t>
            </a:r>
            <a:r>
              <a:rPr lang="es-MX" dirty="0" err="1"/>
              <a:t>Progress</a:t>
            </a:r>
            <a:r>
              <a:rPr lang="es-MX" dirty="0"/>
              <a:t> Meeting</a:t>
            </a:r>
            <a:br>
              <a:rPr lang="es-MX" dirty="0"/>
            </a:br>
            <a:r>
              <a:rPr lang="es-MX" dirty="0"/>
              <a:t>(</a:t>
            </a:r>
            <a:r>
              <a:rPr lang="es-MX" dirty="0" err="1"/>
              <a:t>Mexican</a:t>
            </a:r>
            <a:r>
              <a:rPr lang="es-MX" dirty="0"/>
              <a:t> </a:t>
            </a:r>
            <a:r>
              <a:rPr lang="es-MX" dirty="0" err="1"/>
              <a:t>Space</a:t>
            </a:r>
            <a:r>
              <a:rPr lang="es-MX" dirty="0"/>
              <a:t> Agency </a:t>
            </a:r>
            <a:r>
              <a:rPr lang="es-MX" dirty="0" err="1"/>
              <a:t>activities</a:t>
            </a:r>
            <a:r>
              <a:rPr lang="es-MX" dirty="0"/>
              <a:t>)</a:t>
            </a:r>
          </a:p>
        </p:txBody>
      </p:sp>
      <p:sp>
        <p:nvSpPr>
          <p:cNvPr id="4" name="CuadroTexto 3">
            <a:extLst>
              <a:ext uri="{FF2B5EF4-FFF2-40B4-BE49-F238E27FC236}">
                <a16:creationId xmlns:a16="http://schemas.microsoft.com/office/drawing/2014/main" xmlns="" id="{B6BF593B-4066-4024-96DF-279A0BA7C059}"/>
              </a:ext>
            </a:extLst>
          </p:cNvPr>
          <p:cNvSpPr txBox="1"/>
          <p:nvPr/>
        </p:nvSpPr>
        <p:spPr>
          <a:xfrm>
            <a:off x="363220" y="5072573"/>
            <a:ext cx="5575300" cy="369332"/>
          </a:xfrm>
          <a:prstGeom prst="rect">
            <a:avLst/>
          </a:prstGeom>
          <a:noFill/>
        </p:spPr>
        <p:txBody>
          <a:bodyPr wrap="square" lIns="91440" tIns="45720" rIns="91440" bIns="45720" rtlCol="0" anchor="t">
            <a:spAutoFit/>
          </a:bodyPr>
          <a:lstStyle/>
          <a:p>
            <a:pPr defTabSz="914377" fontAlgn="auto">
              <a:spcBef>
                <a:spcPts val="0"/>
              </a:spcBef>
              <a:spcAft>
                <a:spcPts val="0"/>
              </a:spcAft>
            </a:pPr>
            <a:r>
              <a:rPr lang="es-MX" sz="1800" b="1" dirty="0">
                <a:solidFill>
                  <a:srgbClr val="A42145"/>
                </a:solidFill>
                <a:latin typeface="Montserrat SemiBold"/>
                <a:ea typeface="+mn-ea"/>
              </a:rPr>
              <a:t>07/09/2023</a:t>
            </a:r>
            <a:endParaRPr lang="es-MX" sz="1800" b="1" dirty="0">
              <a:solidFill>
                <a:srgbClr val="A42145"/>
              </a:solidFill>
              <a:latin typeface="Montserrat Light"/>
              <a:ea typeface="+mn-ea"/>
            </a:endParaRPr>
          </a:p>
        </p:txBody>
      </p:sp>
    </p:spTree>
    <p:extLst>
      <p:ext uri="{BB962C8B-B14F-4D97-AF65-F5344CB8AC3E}">
        <p14:creationId xmlns:p14="http://schemas.microsoft.com/office/powerpoint/2010/main" val="2539963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xmlns="" id="{F13C74B1-5B17-4795-BED0-7140497B44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fontAlgn="auto">
              <a:spcBef>
                <a:spcPts val="0"/>
              </a:spcBef>
              <a:spcAft>
                <a:spcPts val="0"/>
              </a:spcAft>
            </a:pPr>
            <a:endParaRPr lang="en-US" sz="1800">
              <a:solidFill>
                <a:prstClr val="white"/>
              </a:solidFill>
            </a:endParaRPr>
          </a:p>
        </p:txBody>
      </p:sp>
      <p:sp>
        <p:nvSpPr>
          <p:cNvPr id="3" name="Título 2">
            <a:extLst>
              <a:ext uri="{FF2B5EF4-FFF2-40B4-BE49-F238E27FC236}">
                <a16:creationId xmlns:a16="http://schemas.microsoft.com/office/drawing/2014/main" xmlns="" id="{E8212692-E941-C9AD-C8D5-E0F7CEEBC95E}"/>
              </a:ext>
            </a:extLst>
          </p:cNvPr>
          <p:cNvSpPr>
            <a:spLocks noGrp="1"/>
          </p:cNvSpPr>
          <p:nvPr>
            <p:ph type="title"/>
          </p:nvPr>
        </p:nvSpPr>
        <p:spPr>
          <a:xfrm>
            <a:off x="304800" y="325369"/>
            <a:ext cx="5126182" cy="1956841"/>
          </a:xfrm>
        </p:spPr>
        <p:txBody>
          <a:bodyPr vert="horz" lIns="91440" tIns="45720" rIns="91440" bIns="45720" rtlCol="0" anchor="b">
            <a:noAutofit/>
          </a:bodyPr>
          <a:lstStyle/>
          <a:p>
            <a:pPr defTabSz="914400"/>
            <a:r>
              <a:rPr lang="en-US" sz="3200" dirty="0"/>
              <a:t>Mexican Space Agency</a:t>
            </a:r>
            <a:br>
              <a:rPr lang="en-US" sz="3200" dirty="0"/>
            </a:br>
            <a:r>
              <a:rPr lang="en-US" sz="3200" dirty="0"/>
              <a:t>Strategic GNSS Alignment</a:t>
            </a:r>
          </a:p>
        </p:txBody>
      </p:sp>
      <p:sp>
        <p:nvSpPr>
          <p:cNvPr id="16" name="sketchy line">
            <a:extLst>
              <a:ext uri="{FF2B5EF4-FFF2-40B4-BE49-F238E27FC236}">
                <a16:creationId xmlns:a16="http://schemas.microsoft.com/office/drawing/2014/main" xmlns="" id="{D4974D33-8DC5-464E-8C6D-BE58F0669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fontAlgn="auto">
              <a:spcBef>
                <a:spcPts val="0"/>
              </a:spcBef>
              <a:spcAft>
                <a:spcPts val="0"/>
              </a:spcAft>
            </a:pPr>
            <a:endParaRPr lang="en-US" sz="1800">
              <a:solidFill>
                <a:prstClr val="white"/>
              </a:solidFill>
            </a:endParaRPr>
          </a:p>
        </p:txBody>
      </p:sp>
      <p:sp>
        <p:nvSpPr>
          <p:cNvPr id="2" name="CuadroTexto 1">
            <a:extLst>
              <a:ext uri="{FF2B5EF4-FFF2-40B4-BE49-F238E27FC236}">
                <a16:creationId xmlns:a16="http://schemas.microsoft.com/office/drawing/2014/main" xmlns="" id="{3422EC34-1347-0923-ADC5-176D3345A872}"/>
              </a:ext>
            </a:extLst>
          </p:cNvPr>
          <p:cNvSpPr txBox="1"/>
          <p:nvPr/>
        </p:nvSpPr>
        <p:spPr>
          <a:xfrm>
            <a:off x="399934" y="2872899"/>
            <a:ext cx="4243589" cy="3320668"/>
          </a:xfrm>
          <a:prstGeom prst="rect">
            <a:avLst/>
          </a:prstGeom>
        </p:spPr>
        <p:txBody>
          <a:bodyPr vert="horz" lIns="91440" tIns="45720" rIns="91440" bIns="45720" rtlCol="0">
            <a:normAutofit/>
          </a:bodyPr>
          <a:lstStyle/>
          <a:p>
            <a:pPr defTabSz="914400" fontAlgn="auto">
              <a:lnSpc>
                <a:spcPct val="90000"/>
              </a:lnSpc>
              <a:spcBef>
                <a:spcPts val="0"/>
              </a:spcBef>
              <a:spcAft>
                <a:spcPts val="600"/>
              </a:spcAft>
            </a:pPr>
            <a:r>
              <a:rPr lang="en-US" sz="1400" b="1" dirty="0">
                <a:solidFill>
                  <a:srgbClr val="A42145"/>
                </a:solidFill>
                <a:latin typeface="Calibri" panose="020F0502020204030204"/>
                <a:ea typeface="+mn-ea"/>
              </a:rPr>
              <a:t>National Space Activities Program 2020-2024</a:t>
            </a:r>
          </a:p>
          <a:p>
            <a:pPr defTabSz="914400" fontAlgn="auto">
              <a:lnSpc>
                <a:spcPct val="90000"/>
              </a:lnSpc>
              <a:spcBef>
                <a:spcPts val="0"/>
              </a:spcBef>
              <a:spcAft>
                <a:spcPts val="600"/>
              </a:spcAft>
            </a:pPr>
            <a:r>
              <a:rPr lang="en-US" sz="1400" dirty="0">
                <a:solidFill>
                  <a:prstClr val="black"/>
                </a:solidFill>
                <a:latin typeface="Calibri" panose="020F0502020204030204"/>
                <a:ea typeface="+mn-ea"/>
              </a:rPr>
              <a:t>Priority Objective 1 - Identify prospects and promote the development of space infrastructure for telecommunications, </a:t>
            </a:r>
            <a:r>
              <a:rPr lang="en-US" sz="1400" b="1" dirty="0">
                <a:solidFill>
                  <a:prstClr val="black"/>
                </a:solidFill>
                <a:latin typeface="Calibri" panose="020F0502020204030204"/>
                <a:ea typeface="+mn-ea"/>
              </a:rPr>
              <a:t>navigation, global positioning and their applications,</a:t>
            </a:r>
            <a:r>
              <a:rPr lang="en-US" sz="1400" dirty="0">
                <a:solidFill>
                  <a:prstClr val="black"/>
                </a:solidFill>
                <a:latin typeface="Calibri" panose="020F0502020204030204"/>
                <a:ea typeface="+mn-ea"/>
              </a:rPr>
              <a:t> which favor digital transformation and the supply of services to contribute to well-being, social inclusion and economic development.</a:t>
            </a:r>
          </a:p>
          <a:p>
            <a:pPr indent="-228600" defTabSz="914400" fontAlgn="auto">
              <a:lnSpc>
                <a:spcPct val="90000"/>
              </a:lnSpc>
              <a:spcBef>
                <a:spcPts val="0"/>
              </a:spcBef>
              <a:spcAft>
                <a:spcPts val="600"/>
              </a:spcAft>
              <a:buFont typeface="Arial" panose="020B0604020202020204" pitchFamily="34" charset="0"/>
              <a:buChar char="•"/>
            </a:pPr>
            <a:endParaRPr lang="en-US" sz="1400" dirty="0">
              <a:solidFill>
                <a:prstClr val="black"/>
              </a:solidFill>
              <a:latin typeface="Calibri" panose="020F0502020204030204"/>
              <a:ea typeface="+mn-ea"/>
            </a:endParaRPr>
          </a:p>
          <a:p>
            <a:pPr defTabSz="914400" fontAlgn="auto">
              <a:lnSpc>
                <a:spcPct val="90000"/>
              </a:lnSpc>
              <a:spcBef>
                <a:spcPts val="0"/>
              </a:spcBef>
              <a:spcAft>
                <a:spcPts val="600"/>
              </a:spcAft>
            </a:pPr>
            <a:r>
              <a:rPr lang="en-US" sz="1400" b="1" dirty="0">
                <a:solidFill>
                  <a:srgbClr val="A42145"/>
                </a:solidFill>
                <a:latin typeface="Calibri" panose="020F0502020204030204"/>
                <a:ea typeface="+mn-ea"/>
              </a:rPr>
              <a:t>Orbit Plan 2.0.</a:t>
            </a:r>
          </a:p>
          <a:p>
            <a:pPr defTabSz="914400" fontAlgn="auto">
              <a:lnSpc>
                <a:spcPct val="90000"/>
              </a:lnSpc>
              <a:spcBef>
                <a:spcPts val="0"/>
              </a:spcBef>
              <a:spcAft>
                <a:spcPts val="600"/>
              </a:spcAft>
            </a:pPr>
            <a:r>
              <a:rPr lang="en-US" sz="1400" dirty="0">
                <a:solidFill>
                  <a:prstClr val="black"/>
                </a:solidFill>
                <a:latin typeface="Calibri" panose="020F0502020204030204"/>
                <a:ea typeface="+mn-ea"/>
              </a:rPr>
              <a:t>Milestone 1 - Address the needs of converging public and private markets linked to the space sector, </a:t>
            </a:r>
            <a:r>
              <a:rPr lang="en-US" sz="1400" b="1" dirty="0">
                <a:solidFill>
                  <a:prstClr val="black"/>
                </a:solidFill>
                <a:latin typeface="Calibri" panose="020F0502020204030204"/>
                <a:ea typeface="+mn-ea"/>
              </a:rPr>
              <a:t>including GNSS applications such as positioning, synchronization, management and monitoring. </a:t>
            </a:r>
            <a:r>
              <a:rPr lang="en-US" sz="1400" dirty="0">
                <a:solidFill>
                  <a:prstClr val="black"/>
                </a:solidFill>
                <a:latin typeface="Calibri" panose="020F0502020204030204"/>
                <a:ea typeface="+mn-ea"/>
              </a:rPr>
              <a:t>	</a:t>
            </a:r>
          </a:p>
          <a:p>
            <a:pPr indent="-228600" defTabSz="914400" fontAlgn="auto">
              <a:lnSpc>
                <a:spcPct val="90000"/>
              </a:lnSpc>
              <a:spcBef>
                <a:spcPts val="0"/>
              </a:spcBef>
              <a:spcAft>
                <a:spcPts val="600"/>
              </a:spcAft>
              <a:buFont typeface="Arial" panose="020B0604020202020204" pitchFamily="34" charset="0"/>
              <a:buChar char="•"/>
            </a:pPr>
            <a:endParaRPr lang="en-US" sz="1400" dirty="0">
              <a:solidFill>
                <a:prstClr val="black"/>
              </a:solidFill>
              <a:latin typeface="Calibri" panose="020F0502020204030204"/>
              <a:ea typeface="+mn-ea"/>
            </a:endParaRPr>
          </a:p>
        </p:txBody>
      </p:sp>
      <p:pic>
        <p:nvPicPr>
          <p:cNvPr id="9" name="Imagen 8">
            <a:extLst>
              <a:ext uri="{FF2B5EF4-FFF2-40B4-BE49-F238E27FC236}">
                <a16:creationId xmlns:a16="http://schemas.microsoft.com/office/drawing/2014/main" xmlns="" id="{28F75F0A-FF17-CA68-2E9F-F41A40E2E23A}"/>
              </a:ext>
            </a:extLst>
          </p:cNvPr>
          <p:cNvPicPr>
            <a:picLocks noChangeAspect="1"/>
          </p:cNvPicPr>
          <p:nvPr/>
        </p:nvPicPr>
        <p:blipFill rotWithShape="1">
          <a:blip r:embed="rId3"/>
          <a:srcRect t="22485"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Slide Number Placeholder 3"/>
          <p:cNvSpPr>
            <a:spLocks noGrp="1"/>
          </p:cNvSpPr>
          <p:nvPr>
            <p:ph type="sldNum" sz="quarter" idx="12"/>
          </p:nvPr>
        </p:nvSpPr>
        <p:spPr>
          <a:xfrm>
            <a:off x="10439400" y="6356350"/>
            <a:ext cx="914400" cy="365125"/>
          </a:xfrm>
        </p:spPr>
        <p:txBody>
          <a:bodyPr vert="horz" lIns="91440" tIns="45720" rIns="91440" bIns="45720" rtlCol="0" anchor="ctr">
            <a:normAutofit/>
          </a:bodyPr>
          <a:lstStyle/>
          <a:p>
            <a:pPr defTabSz="914400">
              <a:spcAft>
                <a:spcPts val="600"/>
              </a:spcAft>
              <a:defRPr/>
            </a:pPr>
            <a:fld id="{B5453B40-E959-9047-A940-4A2463E97234}" type="slidenum">
              <a:rPr lang="en-US">
                <a:solidFill>
                  <a:srgbClr val="FFFFFF"/>
                </a:solidFill>
              </a:rPr>
              <a:pPr defTabSz="914400">
                <a:spcAft>
                  <a:spcPts val="600"/>
                </a:spcAft>
                <a:defRPr/>
              </a:pPr>
              <a:t>31</a:t>
            </a:fld>
            <a:endParaRPr lang="en-US">
              <a:solidFill>
                <a:srgbClr val="FFFFFF"/>
              </a:solidFill>
            </a:endParaRPr>
          </a:p>
        </p:txBody>
      </p:sp>
      <p:sp>
        <p:nvSpPr>
          <p:cNvPr id="5" name="Rectángulo 4">
            <a:extLst>
              <a:ext uri="{FF2B5EF4-FFF2-40B4-BE49-F238E27FC236}">
                <a16:creationId xmlns:a16="http://schemas.microsoft.com/office/drawing/2014/main" xmlns="" id="{96B84CC4-E179-1DED-AFD2-D6F17D338361}"/>
              </a:ext>
            </a:extLst>
          </p:cNvPr>
          <p:cNvSpPr/>
          <p:nvPr/>
        </p:nvSpPr>
        <p:spPr>
          <a:xfrm>
            <a:off x="471340" y="2384981"/>
            <a:ext cx="3864990" cy="3487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fontAlgn="auto">
              <a:spcBef>
                <a:spcPts val="0"/>
              </a:spcBef>
              <a:spcAft>
                <a:spcPts val="0"/>
              </a:spcAft>
            </a:pPr>
            <a:endParaRPr lang="es-MX" sz="1800">
              <a:solidFill>
                <a:prstClr val="white"/>
              </a:solidFill>
            </a:endParaRPr>
          </a:p>
        </p:txBody>
      </p:sp>
    </p:spTree>
    <p:extLst>
      <p:ext uri="{BB962C8B-B14F-4D97-AF65-F5344CB8AC3E}">
        <p14:creationId xmlns:p14="http://schemas.microsoft.com/office/powerpoint/2010/main" val="2184787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xmlns="" id="{E8212692-E941-C9AD-C8D5-E0F7CEEBC95E}"/>
              </a:ext>
            </a:extLst>
          </p:cNvPr>
          <p:cNvSpPr>
            <a:spLocks noGrp="1"/>
          </p:cNvSpPr>
          <p:nvPr>
            <p:ph type="title"/>
          </p:nvPr>
        </p:nvSpPr>
        <p:spPr>
          <a:xfrm>
            <a:off x="383540" y="215889"/>
            <a:ext cx="11424920" cy="1325563"/>
          </a:xfrm>
        </p:spPr>
        <p:txBody>
          <a:bodyPr/>
          <a:lstStyle/>
          <a:p>
            <a:r>
              <a:rPr lang="en-US" dirty="0"/>
              <a:t>Mexican Space Agency</a:t>
            </a:r>
            <a:br>
              <a:rPr lang="en-US" dirty="0"/>
            </a:br>
            <a:r>
              <a:rPr lang="en-US" dirty="0"/>
              <a:t>Strategic GNSS Alignment</a:t>
            </a:r>
            <a:endParaRPr lang="es-MX" dirty="0"/>
          </a:p>
        </p:txBody>
      </p:sp>
      <p:sp>
        <p:nvSpPr>
          <p:cNvPr id="4" name="Slide Number Placeholder 3"/>
          <p:cNvSpPr>
            <a:spLocks noGrp="1"/>
          </p:cNvSpPr>
          <p:nvPr>
            <p:ph type="sldNum" sz="quarter" idx="12"/>
          </p:nvPr>
        </p:nvSpPr>
        <p:spPr/>
        <p:txBody>
          <a:bodyPr/>
          <a:lstStyle/>
          <a:p>
            <a:fld id="{B5453B40-E959-9047-A940-4A2463E97234}" type="slidenum">
              <a:rPr lang="fr-FR" smtClean="0">
                <a:solidFill>
                  <a:prstClr val="black">
                    <a:tint val="75000"/>
                  </a:prstClr>
                </a:solidFill>
              </a:rPr>
              <a:pPr/>
              <a:t>32</a:t>
            </a:fld>
            <a:endParaRPr lang="fr-FR">
              <a:solidFill>
                <a:prstClr val="black">
                  <a:tint val="75000"/>
                </a:prstClr>
              </a:solidFill>
            </a:endParaRPr>
          </a:p>
        </p:txBody>
      </p:sp>
      <p:sp>
        <p:nvSpPr>
          <p:cNvPr id="5" name="Slide Number Placeholder 3">
            <a:extLst>
              <a:ext uri="{FF2B5EF4-FFF2-40B4-BE49-F238E27FC236}">
                <a16:creationId xmlns:a16="http://schemas.microsoft.com/office/drawing/2014/main" xmlns="" id="{73610DF8-DD42-E5EF-D51B-47104D428993}"/>
              </a:ext>
            </a:extLst>
          </p:cNvPr>
          <p:cNvSpPr txBox="1">
            <a:spLocks/>
          </p:cNvSpPr>
          <p:nvPr/>
        </p:nvSpPr>
        <p:spPr>
          <a:xfrm>
            <a:off x="11597193" y="4032749"/>
            <a:ext cx="466261" cy="288032"/>
          </a:xfrm>
          <a:prstGeom prst="rect">
            <a:avLst/>
          </a:prstGeom>
        </p:spPr>
        <p:txBody>
          <a:bodyPr vert="horz" lIns="91440" tIns="45720" rIns="91440" bIns="45720" rtlCol="0" anchor="ctr"/>
          <a:lstStyle>
            <a:defPPr>
              <a:defRPr lang="es-MX"/>
            </a:defPPr>
            <a:lvl1pPr marL="0" algn="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auto">
              <a:spcBef>
                <a:spcPts val="0"/>
              </a:spcBef>
              <a:spcAft>
                <a:spcPts val="0"/>
              </a:spcAft>
            </a:pPr>
            <a:fld id="{B5453B40-E959-9047-A940-4A2463E97234}" type="slidenum">
              <a:rPr lang="fr-FR" smtClean="0">
                <a:solidFill>
                  <a:prstClr val="black">
                    <a:tint val="75000"/>
                  </a:prstClr>
                </a:solidFill>
              </a:rPr>
              <a:pPr fontAlgn="auto">
                <a:spcBef>
                  <a:spcPts val="0"/>
                </a:spcBef>
                <a:spcAft>
                  <a:spcPts val="0"/>
                </a:spcAft>
              </a:pPr>
              <a:t>32</a:t>
            </a:fld>
            <a:endParaRPr lang="fr-FR">
              <a:solidFill>
                <a:prstClr val="black">
                  <a:tint val="75000"/>
                </a:prstClr>
              </a:solidFill>
            </a:endParaRPr>
          </a:p>
        </p:txBody>
      </p:sp>
      <p:pic>
        <p:nvPicPr>
          <p:cNvPr id="6" name="Imagen 5" descr="Sin título de diapositiva">
            <a:extLst>
              <a:ext uri="{FF2B5EF4-FFF2-40B4-BE49-F238E27FC236}">
                <a16:creationId xmlns:a16="http://schemas.microsoft.com/office/drawing/2014/main" xmlns="" id="{3FED0212-7027-DF0C-851A-09813973D928}"/>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59289" l="0" r="98995">
                        <a14:foregroundMark x1="10553" y1="31225" x2="88945" y2="35573"/>
                        <a14:foregroundMark x1="88945" y1="35573" x2="90955" y2="33597"/>
                        <a14:foregroundMark x1="15578" y1="27668" x2="95477" y2="23715"/>
                        <a14:foregroundMark x1="95477" y1="23715" x2="81407" y2="16996"/>
                        <a14:foregroundMark x1="97487" y1="26877" x2="81910" y2="20553"/>
                        <a14:foregroundMark x1="71859" y1="20553" x2="99497" y2="19368"/>
                        <a14:foregroundMark x1="87437" y1="16601" x2="99497" y2="18577"/>
                        <a14:foregroundMark x1="25126" y1="18577" x2="0" y2="14229"/>
                        <a14:foregroundMark x1="5528" y1="28458" x2="16080" y2="43478"/>
                        <a14:foregroundMark x1="9045" y1="36364" x2="19095" y2="46245"/>
                        <a14:foregroundMark x1="15578" y1="43083" x2="44221" y2="57708"/>
                        <a14:foregroundMark x1="29648" y1="54545" x2="30151" y2="59289"/>
                        <a14:foregroundMark x1="24121" y1="54545" x2="45729" y2="59289"/>
                        <a14:foregroundMark x1="55276" y1="59289" x2="95980" y2="43874"/>
                        <a14:foregroundMark x1="35678" y1="15415" x2="75377" y2="13834"/>
                        <a14:foregroundMark x1="78392" y1="22134" x2="44724" y2="0"/>
                        <a14:foregroundMark x1="29648" y1="13834" x2="46231" y2="5138"/>
                        <a14:foregroundMark x1="28141" y1="9486" x2="66332" y2="5929"/>
                        <a14:foregroundMark x1="66332" y1="11067" x2="61809" y2="0"/>
                        <a14:foregroundMark x1="78894" y1="20553" x2="59296" y2="0"/>
                        <a14:foregroundMark x1="84925" y1="28458" x2="92965" y2="33992"/>
                      </a14:backgroundRemoval>
                    </a14:imgEffect>
                  </a14:imgLayer>
                </a14:imgProps>
              </a:ext>
              <a:ext uri="{28A0092B-C50C-407E-A947-70E740481C1C}">
                <a14:useLocalDpi xmlns:a14="http://schemas.microsoft.com/office/drawing/2010/main" val="0"/>
              </a:ext>
            </a:extLst>
          </a:blip>
          <a:srcRect l="4301" r="2233" b="36726"/>
          <a:stretch/>
        </p:blipFill>
        <p:spPr bwMode="auto">
          <a:xfrm>
            <a:off x="128546" y="3176607"/>
            <a:ext cx="1602301" cy="1377199"/>
          </a:xfrm>
          <a:prstGeom prst="rect">
            <a:avLst/>
          </a:prstGeom>
          <a:noFill/>
          <a:ln>
            <a:noFill/>
          </a:ln>
          <a:extLst>
            <a:ext uri="{53640926-AAD7-44D8-BBD7-CCE9431645EC}">
              <a14:shadowObscured xmlns:a14="http://schemas.microsoft.com/office/drawing/2010/main"/>
            </a:ext>
          </a:extLst>
        </p:spPr>
      </p:pic>
      <p:pic>
        <p:nvPicPr>
          <p:cNvPr id="7" name="Imagen 6" descr="Texto, Logotipo&#10;&#10;Descripción generada automáticamente">
            <a:extLst>
              <a:ext uri="{FF2B5EF4-FFF2-40B4-BE49-F238E27FC236}">
                <a16:creationId xmlns:a16="http://schemas.microsoft.com/office/drawing/2014/main" xmlns="" id="{0FA6C2A8-1625-8D10-3447-6E2CA3AAEB0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18398" y="5835508"/>
            <a:ext cx="1946671" cy="666269"/>
          </a:xfrm>
          <a:prstGeom prst="rect">
            <a:avLst/>
          </a:prstGeom>
          <a:noFill/>
          <a:ln>
            <a:noFill/>
          </a:ln>
        </p:spPr>
      </p:pic>
      <p:pic>
        <p:nvPicPr>
          <p:cNvPr id="8" name="Imagen 7" descr="Anritsu y Orolia crean una asociación estratégica para lanzar las  soluciones GPS CAT asistidas 5G">
            <a:extLst>
              <a:ext uri="{FF2B5EF4-FFF2-40B4-BE49-F238E27FC236}">
                <a16:creationId xmlns:a16="http://schemas.microsoft.com/office/drawing/2014/main" xmlns="" id="{7757C0C0-01E8-C8F8-B3EE-F5DD55FC1E5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29170" y="5672161"/>
            <a:ext cx="1730711" cy="905311"/>
          </a:xfrm>
          <a:prstGeom prst="rect">
            <a:avLst/>
          </a:prstGeom>
          <a:noFill/>
          <a:ln>
            <a:noFill/>
          </a:ln>
        </p:spPr>
      </p:pic>
      <p:pic>
        <p:nvPicPr>
          <p:cNvPr id="10" name="Imagen 9" descr="WebMaps | LinkedIn">
            <a:extLst>
              <a:ext uri="{FF2B5EF4-FFF2-40B4-BE49-F238E27FC236}">
                <a16:creationId xmlns:a16="http://schemas.microsoft.com/office/drawing/2014/main" xmlns="" id="{4DBD3A97-2E79-C215-5D61-F6A871FE58FB}"/>
              </a:ext>
            </a:extLst>
          </p:cNvPr>
          <p:cNvPicPr>
            <a:picLocks noChangeAspect="1"/>
          </p:cNvPicPr>
          <p:nvPr/>
        </p:nvPicPr>
        <p:blipFill rotWithShape="1">
          <a:blip r:embed="rId7">
            <a:extLst>
              <a:ext uri="{28A0092B-C50C-407E-A947-70E740481C1C}">
                <a14:useLocalDpi xmlns:a14="http://schemas.microsoft.com/office/drawing/2010/main" val="0"/>
              </a:ext>
            </a:extLst>
          </a:blip>
          <a:srcRect l="5263" t="28418" r="-1053" b="31224"/>
          <a:stretch/>
        </p:blipFill>
        <p:spPr bwMode="auto">
          <a:xfrm>
            <a:off x="481322" y="4693348"/>
            <a:ext cx="1843007" cy="776613"/>
          </a:xfrm>
          <a:prstGeom prst="rect">
            <a:avLst/>
          </a:prstGeom>
          <a:noFill/>
          <a:ln>
            <a:noFill/>
          </a:ln>
          <a:extLst>
            <a:ext uri="{53640926-AAD7-44D8-BBD7-CCE9431645EC}">
              <a14:shadowObscured xmlns:a14="http://schemas.microsoft.com/office/drawing/2010/main"/>
            </a:ext>
          </a:extLst>
        </p:spPr>
      </p:pic>
      <p:pic>
        <p:nvPicPr>
          <p:cNvPr id="11" name="Imagen 10" descr="Semtech Semiconductor, IoT Systems and Cloud Connectivity | Semtech">
            <a:extLst>
              <a:ext uri="{FF2B5EF4-FFF2-40B4-BE49-F238E27FC236}">
                <a16:creationId xmlns:a16="http://schemas.microsoft.com/office/drawing/2014/main" xmlns="" id="{706D5ED9-2779-DA6E-00B8-B215D4A4C53A}"/>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29170" y="4837584"/>
            <a:ext cx="2564803" cy="488140"/>
          </a:xfrm>
          <a:prstGeom prst="rect">
            <a:avLst/>
          </a:prstGeom>
          <a:noFill/>
          <a:ln>
            <a:noFill/>
          </a:ln>
        </p:spPr>
      </p:pic>
      <p:pic>
        <p:nvPicPr>
          <p:cNvPr id="12" name="Imagen 11" descr="SOLICITUD DE INSCRIPCIÓN AL CURSO DE FORMACIÓN">
            <a:extLst>
              <a:ext uri="{FF2B5EF4-FFF2-40B4-BE49-F238E27FC236}">
                <a16:creationId xmlns:a16="http://schemas.microsoft.com/office/drawing/2014/main" xmlns="" id="{81AFB83D-3C82-6AD7-FB2B-CFDB0B2FBC34}"/>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855583" y="3512165"/>
            <a:ext cx="3006752" cy="876100"/>
          </a:xfrm>
          <a:prstGeom prst="rect">
            <a:avLst/>
          </a:prstGeom>
          <a:noFill/>
          <a:ln>
            <a:noFill/>
          </a:ln>
        </p:spPr>
      </p:pic>
      <p:pic>
        <p:nvPicPr>
          <p:cNvPr id="13" name="Picture 2">
            <a:extLst>
              <a:ext uri="{FF2B5EF4-FFF2-40B4-BE49-F238E27FC236}">
                <a16:creationId xmlns:a16="http://schemas.microsoft.com/office/drawing/2014/main" xmlns="" id="{31475172-9E41-FF56-1158-8FBCAB20B4F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7007" y="5749045"/>
            <a:ext cx="1665397" cy="67396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ANERPV - Quienes Somos">
            <a:extLst>
              <a:ext uri="{FF2B5EF4-FFF2-40B4-BE49-F238E27FC236}">
                <a16:creationId xmlns:a16="http://schemas.microsoft.com/office/drawing/2014/main" xmlns="" id="{3D6CEFC9-96AA-CDD6-BBBD-DD91BC3CB5F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55245" y="4643604"/>
            <a:ext cx="2046963" cy="8761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inaoe - IEEE SECCIÓN PUEBLA">
            <a:extLst>
              <a:ext uri="{FF2B5EF4-FFF2-40B4-BE49-F238E27FC236}">
                <a16:creationId xmlns:a16="http://schemas.microsoft.com/office/drawing/2014/main" xmlns="" id="{C8831028-2186-AAAF-A8AE-C5D9ADC8955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365528" y="3229532"/>
            <a:ext cx="1124556" cy="117146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8" descr="THRUSTERS UNLIMITED, PRIMERA EMPRESA MEXICANA QUE APUESTA POR LA  FABRICACIÓN DE SATÉLITES - Disección TV">
            <a:extLst>
              <a:ext uri="{FF2B5EF4-FFF2-40B4-BE49-F238E27FC236}">
                <a16:creationId xmlns:a16="http://schemas.microsoft.com/office/drawing/2014/main" xmlns="" id="{C10BFCE6-E7F7-CC81-13C0-3F8001F9DBE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14705" y="4693348"/>
            <a:ext cx="1798555" cy="874922"/>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Informe Aprobatorio Cenam Inocuidad CistemGas - Cistem Innovación">
            <a:extLst>
              <a:ext uri="{FF2B5EF4-FFF2-40B4-BE49-F238E27FC236}">
                <a16:creationId xmlns:a16="http://schemas.microsoft.com/office/drawing/2014/main" xmlns="" id="{D04BD39D-B1A0-1231-1532-DF7AD35CBFA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87071" y="3535117"/>
            <a:ext cx="1638108" cy="67396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xmlns="" id="{21E7C991-71D2-4883-AF07-4E1831A179E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56455" y="1731356"/>
            <a:ext cx="1155116" cy="1331490"/>
          </a:xfrm>
          <a:prstGeom prst="rect">
            <a:avLst/>
          </a:prstGeom>
        </p:spPr>
      </p:pic>
      <p:pic>
        <p:nvPicPr>
          <p:cNvPr id="21" name="Picture 14" descr="Agencia Espacial Mexicana - Wikipedia, la enciclopedia libre">
            <a:extLst>
              <a:ext uri="{FF2B5EF4-FFF2-40B4-BE49-F238E27FC236}">
                <a16:creationId xmlns:a16="http://schemas.microsoft.com/office/drawing/2014/main" xmlns="" id="{BAE1EA34-9822-11AF-1E70-5B347681128E}"/>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t="11951" b="18628"/>
          <a:stretch/>
        </p:blipFill>
        <p:spPr bwMode="auto">
          <a:xfrm>
            <a:off x="8213982" y="77389"/>
            <a:ext cx="2572401" cy="143576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Agencia Espacial Europea - Wikipedia, la enciclopedia libre">
            <a:extLst>
              <a:ext uri="{FF2B5EF4-FFF2-40B4-BE49-F238E27FC236}">
                <a16:creationId xmlns:a16="http://schemas.microsoft.com/office/drawing/2014/main" xmlns="" id="{5B8DFC44-52CE-CD31-26CA-C2C4911DACE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62550" y="3492956"/>
            <a:ext cx="2324596" cy="90804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Automated Testing and Assurance Solutions - Spirent">
            <a:extLst>
              <a:ext uri="{FF2B5EF4-FFF2-40B4-BE49-F238E27FC236}">
                <a16:creationId xmlns:a16="http://schemas.microsoft.com/office/drawing/2014/main" xmlns="" id="{B070A6D0-F889-43D4-33CB-241C2E7BF1C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223586" y="5977315"/>
            <a:ext cx="1798555" cy="44664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Universidad Nacional Autónoma de México - Wikipedia, la enciclopedia libre">
            <a:extLst>
              <a:ext uri="{FF2B5EF4-FFF2-40B4-BE49-F238E27FC236}">
                <a16:creationId xmlns:a16="http://schemas.microsoft.com/office/drawing/2014/main" xmlns="" id="{A712E6A1-2D03-95E4-FE3E-45746B521F02}"/>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590669" y="1849456"/>
            <a:ext cx="924622" cy="103938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6" descr="Telespazio | ESA Business Applications">
            <a:extLst>
              <a:ext uri="{FF2B5EF4-FFF2-40B4-BE49-F238E27FC236}">
                <a16:creationId xmlns:a16="http://schemas.microsoft.com/office/drawing/2014/main" xmlns="" id="{D3596DF5-0D62-121B-34E7-75D76CF248D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116008" y="1831327"/>
            <a:ext cx="2210487" cy="55262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Universidad Politécnica de Madrid">
            <a:extLst>
              <a:ext uri="{FF2B5EF4-FFF2-40B4-BE49-F238E27FC236}">
                <a16:creationId xmlns:a16="http://schemas.microsoft.com/office/drawing/2014/main" xmlns="" id="{79AE0947-BF0B-F803-03EF-AD7284A13286}"/>
              </a:ext>
            </a:extLst>
          </p:cNvPr>
          <p:cNvPicPr>
            <a:picLocks noChangeAspect="1" noChangeArrowheads="1"/>
          </p:cNvPicPr>
          <p:nvPr/>
        </p:nvPicPr>
        <p:blipFill rotWithShape="1">
          <a:blip r:embed="rId21">
            <a:extLst>
              <a:ext uri="{28A0092B-C50C-407E-A947-70E740481C1C}">
                <a14:useLocalDpi xmlns:a14="http://schemas.microsoft.com/office/drawing/2010/main" val="0"/>
              </a:ext>
            </a:extLst>
          </a:blip>
          <a:srcRect l="3837" t="11923" r="5357" b="12058"/>
          <a:stretch/>
        </p:blipFill>
        <p:spPr bwMode="auto">
          <a:xfrm>
            <a:off x="7779466" y="1875511"/>
            <a:ext cx="2416174" cy="93919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descr="COVID19CR">
            <a:extLst>
              <a:ext uri="{FF2B5EF4-FFF2-40B4-BE49-F238E27FC236}">
                <a16:creationId xmlns:a16="http://schemas.microsoft.com/office/drawing/2014/main" xmlns="" id="{DBA3E7BE-02AA-DEB9-F649-5BD48AB82476}"/>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650111" y="2411801"/>
            <a:ext cx="1316959" cy="78322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4" descr="Agencia Espacial Mexicana - Wikipedia, la enciclopedia libre">
            <a:extLst>
              <a:ext uri="{FF2B5EF4-FFF2-40B4-BE49-F238E27FC236}">
                <a16:creationId xmlns:a16="http://schemas.microsoft.com/office/drawing/2014/main" xmlns="" id="{75B7B937-F4E2-8895-1B5A-B4F0F0B536C3}"/>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t="11951" b="18628"/>
          <a:stretch/>
        </p:blipFill>
        <p:spPr bwMode="auto">
          <a:xfrm>
            <a:off x="8213982" y="105847"/>
            <a:ext cx="2572401" cy="143576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e suman 6 nuevos países a México en la agencia espacial &quot;ALCE&quot;">
            <a:extLst>
              <a:ext uri="{FF2B5EF4-FFF2-40B4-BE49-F238E27FC236}">
                <a16:creationId xmlns:a16="http://schemas.microsoft.com/office/drawing/2014/main" xmlns="" id="{0E6FD46F-B730-6341-3F9F-A69EC2FC7BB7}"/>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0601377" y="3555864"/>
            <a:ext cx="1504846" cy="846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692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txBox="1">
            <a:spLocks/>
          </p:cNvSpPr>
          <p:nvPr/>
        </p:nvSpPr>
        <p:spPr>
          <a:xfrm>
            <a:off x="353040" y="310312"/>
            <a:ext cx="9841664" cy="48134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rgbClr val="7F7F7F"/>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7F7F7F"/>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7F7F7F"/>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7F7F7F"/>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F7F7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Font typeface="Arial"/>
              <a:buNone/>
            </a:pPr>
            <a:r>
              <a:rPr lang="en-GB" sz="2800" dirty="0">
                <a:solidFill>
                  <a:srgbClr val="6E152E"/>
                </a:solidFill>
                <a:latin typeface="Montserrat SemiBold" panose="00000700000000000000" pitchFamily="2" charset="0"/>
              </a:rPr>
              <a:t>FAMEX 2023 </a:t>
            </a:r>
          </a:p>
          <a:p>
            <a:pPr marL="0" indent="0" fontAlgn="auto">
              <a:spcAft>
                <a:spcPts val="0"/>
              </a:spcAft>
              <a:buFont typeface="Arial"/>
              <a:buNone/>
            </a:pPr>
            <a:r>
              <a:rPr lang="en-GB" sz="2800" dirty="0">
                <a:solidFill>
                  <a:srgbClr val="6E152E"/>
                </a:solidFill>
                <a:latin typeface="Montserrat SemiBold" panose="00000700000000000000" pitchFamily="2" charset="0"/>
              </a:rPr>
              <a:t>GNSS Industry Day</a:t>
            </a:r>
            <a:endParaRPr lang="es-ES" sz="2800" dirty="0">
              <a:solidFill>
                <a:srgbClr val="6E152E"/>
              </a:solidFill>
              <a:latin typeface="Montserrat SemiBold" panose="00000700000000000000" pitchFamily="2" charset="0"/>
            </a:endParaRPr>
          </a:p>
        </p:txBody>
      </p:sp>
      <p:pic>
        <p:nvPicPr>
          <p:cNvPr id="38" name="Imagen 37" descr="Inicia la Feria Aeroespacial México 2023 – México Aeroespacial">
            <a:extLst>
              <a:ext uri="{FF2B5EF4-FFF2-40B4-BE49-F238E27FC236}">
                <a16:creationId xmlns:a16="http://schemas.microsoft.com/office/drawing/2014/main" xmlns="" id="{16B4ABE6-20E1-F975-6680-4D06981FDF7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279" y="1665957"/>
            <a:ext cx="4038600" cy="1576705"/>
          </a:xfrm>
          <a:prstGeom prst="rect">
            <a:avLst/>
          </a:prstGeom>
          <a:noFill/>
          <a:ln>
            <a:noFill/>
          </a:ln>
        </p:spPr>
      </p:pic>
      <p:pic>
        <p:nvPicPr>
          <p:cNvPr id="39" name="Imagen 38" descr="Un grupo de personas en una biblioteca&#10;&#10;Descripción generada automáticamente con confianza media">
            <a:extLst>
              <a:ext uri="{FF2B5EF4-FFF2-40B4-BE49-F238E27FC236}">
                <a16:creationId xmlns:a16="http://schemas.microsoft.com/office/drawing/2014/main" xmlns="" id="{5E8C6D4B-575C-612E-0CE5-08891506455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171" y="3391075"/>
            <a:ext cx="4749131" cy="3156612"/>
          </a:xfrm>
          <a:prstGeom prst="rect">
            <a:avLst/>
          </a:prstGeom>
          <a:noFill/>
          <a:ln>
            <a:noFill/>
          </a:ln>
        </p:spPr>
      </p:pic>
      <p:pic>
        <p:nvPicPr>
          <p:cNvPr id="40" name="Imagen 39" descr="Imagen que contiene interior, estacionado, estación, grande&#10;&#10;Descripción generada automáticamente">
            <a:extLst>
              <a:ext uri="{FF2B5EF4-FFF2-40B4-BE49-F238E27FC236}">
                <a16:creationId xmlns:a16="http://schemas.microsoft.com/office/drawing/2014/main" xmlns="" id="{32AC366F-12DD-46B3-3639-C1815FAA3C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1524" y="3391075"/>
            <a:ext cx="2364924" cy="3156612"/>
          </a:xfrm>
          <a:prstGeom prst="rect">
            <a:avLst/>
          </a:prstGeom>
        </p:spPr>
      </p:pic>
      <p:pic>
        <p:nvPicPr>
          <p:cNvPr id="41" name="Imagen 40" descr="Un grupo de personas en una tienda&#10;&#10;Descripción generada automáticamente con confianza media">
            <a:extLst>
              <a:ext uri="{FF2B5EF4-FFF2-40B4-BE49-F238E27FC236}">
                <a16:creationId xmlns:a16="http://schemas.microsoft.com/office/drawing/2014/main" xmlns="" id="{3014FA0E-4D5D-E34D-4F75-8857BE1C10C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91670" y="3391074"/>
            <a:ext cx="4734920" cy="3156613"/>
          </a:xfrm>
          <a:prstGeom prst="rect">
            <a:avLst/>
          </a:prstGeom>
          <a:noFill/>
          <a:ln>
            <a:noFill/>
          </a:ln>
        </p:spPr>
      </p:pic>
      <p:pic>
        <p:nvPicPr>
          <p:cNvPr id="42" name="Imagen 41">
            <a:extLst>
              <a:ext uri="{FF2B5EF4-FFF2-40B4-BE49-F238E27FC236}">
                <a16:creationId xmlns:a16="http://schemas.microsoft.com/office/drawing/2014/main" xmlns="" id="{DA2A6F3F-AEBA-7D73-5BCC-34B498E03E8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13866" y="1665957"/>
            <a:ext cx="2801910" cy="1576705"/>
          </a:xfrm>
          <a:prstGeom prst="rect">
            <a:avLst/>
          </a:prstGeom>
          <a:noFill/>
        </p:spPr>
      </p:pic>
      <p:pic>
        <p:nvPicPr>
          <p:cNvPr id="43" name="Imagen 42" descr="Una multitud de gente&#10;&#10;Descripción generada automáticamente con confianza media">
            <a:extLst>
              <a:ext uri="{FF2B5EF4-FFF2-40B4-BE49-F238E27FC236}">
                <a16:creationId xmlns:a16="http://schemas.microsoft.com/office/drawing/2014/main" xmlns="" id="{EEA9ED9E-A0E3-47D0-1D5D-659F3D238E3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3195"/>
          <a:stretch/>
        </p:blipFill>
        <p:spPr bwMode="auto">
          <a:xfrm>
            <a:off x="7213763" y="1666550"/>
            <a:ext cx="2713864" cy="1576112"/>
          </a:xfrm>
          <a:prstGeom prst="rect">
            <a:avLst/>
          </a:prstGeom>
          <a:ln>
            <a:noFill/>
          </a:ln>
          <a:extLst>
            <a:ext uri="{53640926-AAD7-44D8-BBD7-CCE9431645EC}">
              <a14:shadowObscured xmlns:a14="http://schemas.microsoft.com/office/drawing/2010/main"/>
            </a:ext>
          </a:extLst>
        </p:spPr>
      </p:pic>
      <p:pic>
        <p:nvPicPr>
          <p:cNvPr id="44" name="Picture 190264938" descr="Un grupo de personas de pie&#10;&#10;Descripción generada automáticamente con confianza media">
            <a:extLst>
              <a:ext uri="{FF2B5EF4-FFF2-40B4-BE49-F238E27FC236}">
                <a16:creationId xmlns:a16="http://schemas.microsoft.com/office/drawing/2014/main" xmlns="" id="{2FB37658-6EB2-18F5-BD4E-0339F13198B5}"/>
              </a:ext>
            </a:extLst>
          </p:cNvPr>
          <p:cNvPicPr>
            <a:picLocks noChangeAspect="1"/>
          </p:cNvPicPr>
          <p:nvPr/>
        </p:nvPicPr>
        <p:blipFill rotWithShape="1">
          <a:blip r:embed="rId8"/>
          <a:srcRect r="13848"/>
          <a:stretch/>
        </p:blipFill>
        <p:spPr>
          <a:xfrm>
            <a:off x="10025614" y="1665956"/>
            <a:ext cx="2087830" cy="1576705"/>
          </a:xfrm>
          <a:prstGeom prst="rect">
            <a:avLst/>
          </a:prstGeom>
        </p:spPr>
      </p:pic>
      <p:sp>
        <p:nvSpPr>
          <p:cNvPr id="46" name="CuadroTexto 45">
            <a:extLst>
              <a:ext uri="{FF2B5EF4-FFF2-40B4-BE49-F238E27FC236}">
                <a16:creationId xmlns:a16="http://schemas.microsoft.com/office/drawing/2014/main" xmlns="" id="{3A10C8FC-CC93-88F3-451F-98D6391EBEBD}"/>
              </a:ext>
            </a:extLst>
          </p:cNvPr>
          <p:cNvSpPr txBox="1"/>
          <p:nvPr/>
        </p:nvSpPr>
        <p:spPr>
          <a:xfrm>
            <a:off x="5596452" y="468487"/>
            <a:ext cx="6094428" cy="646331"/>
          </a:xfrm>
          <a:prstGeom prst="rect">
            <a:avLst/>
          </a:prstGeom>
          <a:noFill/>
        </p:spPr>
        <p:txBody>
          <a:bodyPr wrap="square">
            <a:spAutoFit/>
          </a:bodyPr>
          <a:lstStyle/>
          <a:p>
            <a:pPr defTabSz="914377" fontAlgn="auto">
              <a:spcBef>
                <a:spcPts val="0"/>
              </a:spcBef>
              <a:spcAft>
                <a:spcPts val="0"/>
              </a:spcAft>
            </a:pPr>
            <a:r>
              <a:rPr lang="en-US" sz="1800" b="1" dirty="0">
                <a:solidFill>
                  <a:prstClr val="black"/>
                </a:solidFill>
                <a:latin typeface="Calibri" panose="020F0502020204030204"/>
                <a:ea typeface="+mn-ea"/>
              </a:rPr>
              <a:t>April 26-29, 2023</a:t>
            </a:r>
          </a:p>
          <a:p>
            <a:pPr defTabSz="914377" fontAlgn="auto">
              <a:spcBef>
                <a:spcPts val="0"/>
              </a:spcBef>
              <a:spcAft>
                <a:spcPts val="0"/>
              </a:spcAft>
            </a:pPr>
            <a:r>
              <a:rPr lang="en-US" sz="1800" dirty="0">
                <a:solidFill>
                  <a:prstClr val="black"/>
                </a:solidFill>
                <a:latin typeface="Calibri" panose="020F0502020204030204"/>
                <a:ea typeface="+mn-ea"/>
              </a:rPr>
              <a:t>Military Air Base No.1 Santa Lucia, Mexico State</a:t>
            </a:r>
          </a:p>
        </p:txBody>
      </p:sp>
    </p:spTree>
    <p:extLst>
      <p:ext uri="{BB962C8B-B14F-4D97-AF65-F5344CB8AC3E}">
        <p14:creationId xmlns:p14="http://schemas.microsoft.com/office/powerpoint/2010/main" val="26511010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5453B40-E959-9047-A940-4A2463E97234}" type="slidenum">
              <a:rPr lang="fr-FR" smtClean="0">
                <a:solidFill>
                  <a:prstClr val="black">
                    <a:tint val="75000"/>
                  </a:prstClr>
                </a:solidFill>
              </a:rPr>
              <a:pPr/>
              <a:t>34</a:t>
            </a:fld>
            <a:endParaRPr lang="fr-FR">
              <a:solidFill>
                <a:prstClr val="black">
                  <a:tint val="75000"/>
                </a:prstClr>
              </a:solidFill>
            </a:endParaRPr>
          </a:p>
        </p:txBody>
      </p:sp>
      <p:sp>
        <p:nvSpPr>
          <p:cNvPr id="13" name="Marcador de contenido 2"/>
          <p:cNvSpPr txBox="1">
            <a:spLocks/>
          </p:cNvSpPr>
          <p:nvPr/>
        </p:nvSpPr>
        <p:spPr>
          <a:xfrm>
            <a:off x="353040" y="310312"/>
            <a:ext cx="9841664" cy="48134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rgbClr val="7F7F7F"/>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7F7F7F"/>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7F7F7F"/>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7F7F7F"/>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F7F7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Font typeface="Arial"/>
              <a:buNone/>
            </a:pPr>
            <a:r>
              <a:rPr lang="en-GB" sz="2800" dirty="0">
                <a:solidFill>
                  <a:srgbClr val="6E152E"/>
                </a:solidFill>
                <a:latin typeface="Montserrat SemiBold" panose="00000700000000000000" pitchFamily="2" charset="0"/>
              </a:rPr>
              <a:t>FAMEX 2023 </a:t>
            </a:r>
          </a:p>
          <a:p>
            <a:pPr marL="0" indent="0" fontAlgn="auto">
              <a:spcAft>
                <a:spcPts val="0"/>
              </a:spcAft>
              <a:buFont typeface="Arial"/>
              <a:buNone/>
            </a:pPr>
            <a:r>
              <a:rPr lang="en-GB" sz="2800" dirty="0">
                <a:solidFill>
                  <a:srgbClr val="6E152E"/>
                </a:solidFill>
                <a:latin typeface="Montserrat SemiBold" panose="00000700000000000000" pitchFamily="2" charset="0"/>
              </a:rPr>
              <a:t>GNSS Industry Day</a:t>
            </a:r>
            <a:endParaRPr lang="es-ES" sz="2800" dirty="0">
              <a:solidFill>
                <a:srgbClr val="6E152E"/>
              </a:solidFill>
              <a:latin typeface="Montserrat SemiBold" panose="00000700000000000000" pitchFamily="2" charset="0"/>
            </a:endParaRPr>
          </a:p>
        </p:txBody>
      </p:sp>
      <p:pic>
        <p:nvPicPr>
          <p:cNvPr id="7" name="Picture 1663673145" descr="Interfaz de usuario gráfica, Aplicación, Sitio web&#10;&#10;Descripción generada automáticamente">
            <a:extLst>
              <a:ext uri="{FF2B5EF4-FFF2-40B4-BE49-F238E27FC236}">
                <a16:creationId xmlns:a16="http://schemas.microsoft.com/office/drawing/2014/main" xmlns="" id="{C59B0773-6B4A-9EF1-3306-0B4D59E19A58}"/>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148503" y="1914923"/>
            <a:ext cx="3460102" cy="1662896"/>
          </a:xfrm>
          <a:prstGeom prst="rect">
            <a:avLst/>
          </a:prstGeom>
          <a:noFill/>
          <a:ln>
            <a:noFill/>
          </a:ln>
        </p:spPr>
      </p:pic>
      <p:sp>
        <p:nvSpPr>
          <p:cNvPr id="15" name="Cuadro de texto 2"/>
          <p:cNvSpPr txBox="1">
            <a:spLocks noChangeArrowheads="1"/>
          </p:cNvSpPr>
          <p:nvPr/>
        </p:nvSpPr>
        <p:spPr bwMode="auto">
          <a:xfrm>
            <a:off x="7699557" y="1420128"/>
            <a:ext cx="4353179" cy="407035"/>
          </a:xfrm>
          <a:prstGeom prst="rect">
            <a:avLst/>
          </a:prstGeom>
          <a:noFill/>
          <a:ln w="9525">
            <a:noFill/>
            <a:miter lim="800000"/>
            <a:headEnd/>
            <a:tailEnd/>
          </a:ln>
        </p:spPr>
        <p:txBody>
          <a:bodyPr rot="0" vert="horz" wrap="square" lIns="91440" tIns="45720" rIns="91440" bIns="45720" anchor="t" anchorCtr="0">
            <a:spAutoFit/>
          </a:bodyPr>
          <a:lstStyle/>
          <a:p>
            <a:pPr defTabSz="914377" fontAlgn="auto">
              <a:lnSpc>
                <a:spcPct val="107000"/>
              </a:lnSpc>
              <a:spcBef>
                <a:spcPts val="0"/>
              </a:spcBef>
              <a:spcAft>
                <a:spcPts val="800"/>
              </a:spcAft>
            </a:pPr>
            <a:r>
              <a:rPr lang="en-US" sz="2000" b="1" dirty="0">
                <a:solidFill>
                  <a:srgbClr val="A42145"/>
                </a:solidFill>
                <a:latin typeface="Calibri" panose="020F0502020204030204"/>
                <a:ea typeface="+mn-ea"/>
                <a:cs typeface="Calibri" panose="020F0502020204030204" pitchFamily="34" charset="0"/>
              </a:rPr>
              <a:t>GNSS Conferences during FAMEX 2023</a:t>
            </a:r>
          </a:p>
        </p:txBody>
      </p:sp>
      <p:sp>
        <p:nvSpPr>
          <p:cNvPr id="16" name="Cuadro de texto 2"/>
          <p:cNvSpPr txBox="1">
            <a:spLocks noChangeArrowheads="1"/>
          </p:cNvSpPr>
          <p:nvPr/>
        </p:nvSpPr>
        <p:spPr bwMode="auto">
          <a:xfrm>
            <a:off x="8988125" y="3784745"/>
            <a:ext cx="1813909" cy="407035"/>
          </a:xfrm>
          <a:prstGeom prst="rect">
            <a:avLst/>
          </a:prstGeom>
          <a:noFill/>
          <a:ln w="9525">
            <a:noFill/>
            <a:miter lim="800000"/>
            <a:headEnd/>
            <a:tailEnd/>
          </a:ln>
        </p:spPr>
        <p:txBody>
          <a:bodyPr rot="0" vert="horz" wrap="square" lIns="91440" tIns="45720" rIns="91440" bIns="45720" anchor="t" anchorCtr="0">
            <a:spAutoFit/>
          </a:bodyPr>
          <a:lstStyle/>
          <a:p>
            <a:pPr algn="ctr" defTabSz="914377" fontAlgn="auto">
              <a:lnSpc>
                <a:spcPct val="107000"/>
              </a:lnSpc>
              <a:spcBef>
                <a:spcPts val="0"/>
              </a:spcBef>
              <a:spcAft>
                <a:spcPts val="800"/>
              </a:spcAft>
            </a:pPr>
            <a:r>
              <a:rPr lang="en-US" sz="2000" b="1" dirty="0">
                <a:solidFill>
                  <a:srgbClr val="A42145"/>
                </a:solidFill>
                <a:latin typeface="Calibri" panose="020F0502020204030204"/>
                <a:ea typeface="+mn-ea"/>
                <a:cs typeface="Calibri" panose="020F0502020204030204" pitchFamily="34" charset="0"/>
              </a:rPr>
              <a:t>Round Table</a:t>
            </a:r>
            <a:endParaRPr lang="es-ES" sz="2000" b="1" dirty="0">
              <a:solidFill>
                <a:srgbClr val="A42145"/>
              </a:solidFill>
              <a:latin typeface="Calibri" panose="020F0502020204030204"/>
              <a:ea typeface="+mn-ea"/>
              <a:cs typeface="Calibri" panose="020F0502020204030204" pitchFamily="34" charset="0"/>
            </a:endParaRPr>
          </a:p>
        </p:txBody>
      </p:sp>
      <p:pic>
        <p:nvPicPr>
          <p:cNvPr id="10" name="Picture 968337370" descr="Interfaz de usuario gráfica, Sitio web&#10;&#10;Descripción generada automáticamente">
            <a:extLst>
              <a:ext uri="{FF2B5EF4-FFF2-40B4-BE49-F238E27FC236}">
                <a16:creationId xmlns:a16="http://schemas.microsoft.com/office/drawing/2014/main" xmlns="" id="{3E9248C5-791B-66FC-B11D-10C23A9E55D5}"/>
              </a:ext>
            </a:extLst>
          </p:cNvPr>
          <p:cNvPicPr>
            <a:picLocks noChangeAspect="1"/>
          </p:cNvPicPr>
          <p:nvPr/>
        </p:nvPicPr>
        <p:blipFill rotWithShape="1">
          <a:blip r:embed="rId3"/>
          <a:srcRect t="11085" b="13080"/>
          <a:stretch/>
        </p:blipFill>
        <p:spPr bwMode="auto">
          <a:xfrm>
            <a:off x="3724265" y="1914923"/>
            <a:ext cx="3899190" cy="1662896"/>
          </a:xfrm>
          <a:prstGeom prst="rect">
            <a:avLst/>
          </a:prstGeom>
          <a:ln>
            <a:noFill/>
          </a:ln>
          <a:extLst>
            <a:ext uri="{53640926-AAD7-44D8-BBD7-CCE9431645EC}">
              <a14:shadowObscured xmlns:a14="http://schemas.microsoft.com/office/drawing/2010/main"/>
            </a:ext>
          </a:extLst>
        </p:spPr>
      </p:pic>
      <p:pic>
        <p:nvPicPr>
          <p:cNvPr id="22" name="Imagen 21">
            <a:extLst>
              <a:ext uri="{FF2B5EF4-FFF2-40B4-BE49-F238E27FC236}">
                <a16:creationId xmlns:a16="http://schemas.microsoft.com/office/drawing/2014/main" xmlns="" id="{070053C3-C354-1FEF-5224-29878573B693}"/>
              </a:ext>
            </a:extLst>
          </p:cNvPr>
          <p:cNvPicPr>
            <a:picLocks noChangeAspect="1"/>
          </p:cNvPicPr>
          <p:nvPr/>
        </p:nvPicPr>
        <p:blipFill rotWithShape="1">
          <a:blip r:embed="rId4"/>
          <a:srcRect l="20791" r="22112"/>
          <a:stretch/>
        </p:blipFill>
        <p:spPr>
          <a:xfrm>
            <a:off x="148502" y="3874766"/>
            <a:ext cx="3457966" cy="2833288"/>
          </a:xfrm>
          <a:prstGeom prst="rect">
            <a:avLst/>
          </a:prstGeom>
        </p:spPr>
      </p:pic>
      <p:pic>
        <p:nvPicPr>
          <p:cNvPr id="24" name="Imagen 23">
            <a:extLst>
              <a:ext uri="{FF2B5EF4-FFF2-40B4-BE49-F238E27FC236}">
                <a16:creationId xmlns:a16="http://schemas.microsoft.com/office/drawing/2014/main" xmlns="" id="{8905C093-F024-BB0E-8053-AD1E21364929}"/>
              </a:ext>
            </a:extLst>
          </p:cNvPr>
          <p:cNvPicPr>
            <a:picLocks noChangeAspect="1"/>
          </p:cNvPicPr>
          <p:nvPr/>
        </p:nvPicPr>
        <p:blipFill>
          <a:blip r:embed="rId5"/>
          <a:stretch>
            <a:fillRect/>
          </a:stretch>
        </p:blipFill>
        <p:spPr>
          <a:xfrm>
            <a:off x="3724265" y="3874766"/>
            <a:ext cx="4313364" cy="2833288"/>
          </a:xfrm>
          <a:prstGeom prst="rect">
            <a:avLst/>
          </a:prstGeom>
        </p:spPr>
      </p:pic>
      <p:pic>
        <p:nvPicPr>
          <p:cNvPr id="25" name="Imagen 24" descr="Sin título de diapositiva">
            <a:extLst>
              <a:ext uri="{FF2B5EF4-FFF2-40B4-BE49-F238E27FC236}">
                <a16:creationId xmlns:a16="http://schemas.microsoft.com/office/drawing/2014/main" xmlns="" id="{52111061-6D17-D265-A0D8-EB608645AB8C}"/>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0" b="59289" l="0" r="98995">
                        <a14:foregroundMark x1="10553" y1="31225" x2="88945" y2="35573"/>
                        <a14:foregroundMark x1="88945" y1="35573" x2="90955" y2="33597"/>
                        <a14:foregroundMark x1="15578" y1="27668" x2="95477" y2="23715"/>
                        <a14:foregroundMark x1="95477" y1="23715" x2="81407" y2="16996"/>
                        <a14:foregroundMark x1="97487" y1="26877" x2="81910" y2="20553"/>
                        <a14:foregroundMark x1="71859" y1="20553" x2="99497" y2="19368"/>
                        <a14:foregroundMark x1="87437" y1="16601" x2="99497" y2="18577"/>
                        <a14:foregroundMark x1="25126" y1="18577" x2="0" y2="14229"/>
                        <a14:foregroundMark x1="5528" y1="28458" x2="16080" y2="43478"/>
                        <a14:foregroundMark x1="9045" y1="36364" x2="19095" y2="46245"/>
                        <a14:foregroundMark x1="15578" y1="43083" x2="44221" y2="57708"/>
                        <a14:foregroundMark x1="29648" y1="54545" x2="30151" y2="59289"/>
                        <a14:foregroundMark x1="24121" y1="54545" x2="45729" y2="59289"/>
                        <a14:foregroundMark x1="55276" y1="59289" x2="95980" y2="43874"/>
                        <a14:foregroundMark x1="35678" y1="15415" x2="75377" y2="13834"/>
                        <a14:foregroundMark x1="78392" y1="22134" x2="44724" y2="0"/>
                        <a14:foregroundMark x1="29648" y1="13834" x2="46231" y2="5138"/>
                        <a14:foregroundMark x1="28141" y1="9486" x2="66332" y2="5929"/>
                        <a14:foregroundMark x1="66332" y1="11067" x2="61809" y2="0"/>
                        <a14:foregroundMark x1="78894" y1="20553" x2="59296" y2="0"/>
                        <a14:foregroundMark x1="84925" y1="28458" x2="92965" y2="33992"/>
                      </a14:backgroundRemoval>
                    </a14:imgEffect>
                  </a14:imgLayer>
                </a14:imgProps>
              </a:ext>
              <a:ext uri="{28A0092B-C50C-407E-A947-70E740481C1C}">
                <a14:useLocalDpi xmlns:a14="http://schemas.microsoft.com/office/drawing/2010/main" val="0"/>
              </a:ext>
            </a:extLst>
          </a:blip>
          <a:srcRect l="4301" r="2233" b="36726"/>
          <a:stretch/>
        </p:blipFill>
        <p:spPr bwMode="auto">
          <a:xfrm>
            <a:off x="8155426" y="5189787"/>
            <a:ext cx="832699" cy="715716"/>
          </a:xfrm>
          <a:prstGeom prst="rect">
            <a:avLst/>
          </a:prstGeom>
          <a:noFill/>
          <a:ln>
            <a:noFill/>
          </a:ln>
          <a:extLst>
            <a:ext uri="{53640926-AAD7-44D8-BBD7-CCE9431645EC}">
              <a14:shadowObscured xmlns:a14="http://schemas.microsoft.com/office/drawing/2010/main"/>
            </a:ext>
          </a:extLst>
        </p:spPr>
      </p:pic>
      <p:pic>
        <p:nvPicPr>
          <p:cNvPr id="26" name="Imagen 25" descr="SOLICITUD DE INSCRIPCIÓN AL CURSO DE FORMACIÓN">
            <a:extLst>
              <a:ext uri="{FF2B5EF4-FFF2-40B4-BE49-F238E27FC236}">
                <a16:creationId xmlns:a16="http://schemas.microsoft.com/office/drawing/2014/main" xmlns="" id="{1CEB7E5B-7425-41B2-0B84-71EB46D07DD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78376" y="6161596"/>
            <a:ext cx="1294940" cy="377317"/>
          </a:xfrm>
          <a:prstGeom prst="rect">
            <a:avLst/>
          </a:prstGeom>
          <a:noFill/>
          <a:ln>
            <a:noFill/>
          </a:ln>
        </p:spPr>
      </p:pic>
      <p:pic>
        <p:nvPicPr>
          <p:cNvPr id="27" name="Picture 2">
            <a:extLst>
              <a:ext uri="{FF2B5EF4-FFF2-40B4-BE49-F238E27FC236}">
                <a16:creationId xmlns:a16="http://schemas.microsoft.com/office/drawing/2014/main" xmlns="" id="{6BB6A561-6540-4FA0-2B1F-ACE9146784A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39115" y="2746371"/>
            <a:ext cx="832699" cy="33698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1">
            <a:extLst>
              <a:ext uri="{FF2B5EF4-FFF2-40B4-BE49-F238E27FC236}">
                <a16:creationId xmlns:a16="http://schemas.microsoft.com/office/drawing/2014/main" xmlns="" id="{187FDDDD-4E17-A14D-2207-A47FDE9217C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89706" y="1962160"/>
            <a:ext cx="495846" cy="571556"/>
          </a:xfrm>
          <a:prstGeom prst="rect">
            <a:avLst/>
          </a:prstGeom>
        </p:spPr>
      </p:pic>
      <p:pic>
        <p:nvPicPr>
          <p:cNvPr id="30" name="Picture 2">
            <a:extLst>
              <a:ext uri="{FF2B5EF4-FFF2-40B4-BE49-F238E27FC236}">
                <a16:creationId xmlns:a16="http://schemas.microsoft.com/office/drawing/2014/main" xmlns="" id="{96C184DD-C6C9-1008-EEDC-7D78A7300C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55426" y="4677584"/>
            <a:ext cx="832699" cy="33698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1">
            <a:extLst>
              <a:ext uri="{FF2B5EF4-FFF2-40B4-BE49-F238E27FC236}">
                <a16:creationId xmlns:a16="http://schemas.microsoft.com/office/drawing/2014/main" xmlns="" id="{B1C04BA1-E7B8-9E00-4829-F7F3B467B9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06017" y="3893373"/>
            <a:ext cx="495846" cy="571556"/>
          </a:xfrm>
          <a:prstGeom prst="rect">
            <a:avLst/>
          </a:prstGeom>
        </p:spPr>
      </p:pic>
      <p:sp>
        <p:nvSpPr>
          <p:cNvPr id="33" name="CuadroTexto 32">
            <a:extLst>
              <a:ext uri="{FF2B5EF4-FFF2-40B4-BE49-F238E27FC236}">
                <a16:creationId xmlns:a16="http://schemas.microsoft.com/office/drawing/2014/main" xmlns="" id="{7AF0A7EE-D846-FC11-F651-B2946EBC2061}"/>
              </a:ext>
            </a:extLst>
          </p:cNvPr>
          <p:cNvSpPr txBox="1"/>
          <p:nvPr/>
        </p:nvSpPr>
        <p:spPr>
          <a:xfrm>
            <a:off x="8687474" y="2080560"/>
            <a:ext cx="3718615" cy="542521"/>
          </a:xfrm>
          <a:prstGeom prst="rect">
            <a:avLst/>
          </a:prstGeom>
          <a:noFill/>
        </p:spPr>
        <p:txBody>
          <a:bodyPr wrap="square">
            <a:spAutoFit/>
          </a:bodyPr>
          <a:lstStyle/>
          <a:p>
            <a:pPr defTabSz="914377" fontAlgn="auto">
              <a:lnSpc>
                <a:spcPct val="107000"/>
              </a:lnSpc>
              <a:spcBef>
                <a:spcPts val="200"/>
              </a:spcBef>
              <a:spcAft>
                <a:spcPts val="0"/>
              </a:spcAft>
            </a:pPr>
            <a:r>
              <a:rPr lang="en-US" sz="1400" b="1" kern="100" dirty="0">
                <a:solidFill>
                  <a:srgbClr val="2F5496"/>
                </a:solidFill>
                <a:latin typeface="Montserrat" panose="02000505000000020004" pitchFamily="2" charset="0"/>
                <a:ea typeface="Yu Gothic Light" panose="020B0300000000000000" pitchFamily="34" charset="-128"/>
                <a:cs typeface="Times New Roman" panose="02020603050405020304" pitchFamily="18" charset="0"/>
              </a:rPr>
              <a:t>Galileo Information Centre and European space </a:t>
            </a:r>
            <a:r>
              <a:rPr lang="en-US" sz="1400" b="1" kern="100" dirty="0" err="1">
                <a:solidFill>
                  <a:srgbClr val="2F5496"/>
                </a:solidFill>
                <a:latin typeface="Montserrat" panose="02000505000000020004" pitchFamily="2" charset="0"/>
                <a:ea typeface="Yu Gothic Light" panose="020B0300000000000000" pitchFamily="34" charset="-128"/>
                <a:cs typeface="Times New Roman" panose="02020603050405020304" pitchFamily="18" charset="0"/>
              </a:rPr>
              <a:t>programmes</a:t>
            </a:r>
            <a:endParaRPr lang="es-MX" sz="1800" b="1" kern="100" dirty="0">
              <a:solidFill>
                <a:srgbClr val="2F5496"/>
              </a:solidFill>
              <a:latin typeface="Calibri Light" panose="020F0302020204030204" pitchFamily="34" charset="0"/>
              <a:ea typeface="Yu Gothic Light" panose="020B0300000000000000" pitchFamily="34" charset="-128"/>
              <a:cs typeface="Times New Roman" panose="02020603050405020304" pitchFamily="18" charset="0"/>
            </a:endParaRPr>
          </a:p>
        </p:txBody>
      </p:sp>
      <p:sp>
        <p:nvSpPr>
          <p:cNvPr id="35" name="CuadroTexto 34">
            <a:extLst>
              <a:ext uri="{FF2B5EF4-FFF2-40B4-BE49-F238E27FC236}">
                <a16:creationId xmlns:a16="http://schemas.microsoft.com/office/drawing/2014/main" xmlns="" id="{8E22CF8B-86A3-7061-6FBB-D3B6D7BEBBE7}"/>
              </a:ext>
            </a:extLst>
          </p:cNvPr>
          <p:cNvSpPr txBox="1"/>
          <p:nvPr/>
        </p:nvSpPr>
        <p:spPr>
          <a:xfrm>
            <a:off x="8701863" y="2837900"/>
            <a:ext cx="3356023" cy="540148"/>
          </a:xfrm>
          <a:prstGeom prst="rect">
            <a:avLst/>
          </a:prstGeom>
          <a:noFill/>
        </p:spPr>
        <p:txBody>
          <a:bodyPr wrap="square">
            <a:spAutoFit/>
          </a:bodyPr>
          <a:lstStyle>
            <a:defPPr>
              <a:defRPr lang="es-MX"/>
            </a:defPPr>
            <a:lvl1pPr>
              <a:lnSpc>
                <a:spcPct val="107000"/>
              </a:lnSpc>
              <a:spcBef>
                <a:spcPts val="200"/>
              </a:spcBef>
              <a:defRPr sz="1400" b="1" kern="100">
                <a:solidFill>
                  <a:srgbClr val="2F5496"/>
                </a:solidFill>
                <a:effectLst/>
                <a:latin typeface="Montserrat" panose="02000505000000020004" pitchFamily="2" charset="0"/>
                <a:ea typeface="Yu Gothic Light" panose="020B0300000000000000" pitchFamily="34" charset="-128"/>
                <a:cs typeface="Times New Roman" panose="02020603050405020304" pitchFamily="18" charset="0"/>
              </a:defRPr>
            </a:lvl1pPr>
          </a:lstStyle>
          <a:p>
            <a:pPr defTabSz="914377" fontAlgn="auto">
              <a:spcAft>
                <a:spcPts val="0"/>
              </a:spcAft>
            </a:pPr>
            <a:r>
              <a:rPr lang="en-US" dirty="0"/>
              <a:t>GNSS interests and Thales </a:t>
            </a:r>
            <a:r>
              <a:rPr lang="en-US" dirty="0" err="1"/>
              <a:t>Alenia</a:t>
            </a:r>
            <a:r>
              <a:rPr lang="en-US" dirty="0"/>
              <a:t> GNSS portfolio</a:t>
            </a:r>
            <a:endParaRPr lang="es-MX" dirty="0"/>
          </a:p>
        </p:txBody>
      </p:sp>
      <p:sp>
        <p:nvSpPr>
          <p:cNvPr id="37" name="CuadroTexto 36">
            <a:extLst>
              <a:ext uri="{FF2B5EF4-FFF2-40B4-BE49-F238E27FC236}">
                <a16:creationId xmlns:a16="http://schemas.microsoft.com/office/drawing/2014/main" xmlns="" id="{1A33F8F8-3681-34B0-56F4-CB1126020BF0}"/>
              </a:ext>
            </a:extLst>
          </p:cNvPr>
          <p:cNvSpPr txBox="1"/>
          <p:nvPr/>
        </p:nvSpPr>
        <p:spPr>
          <a:xfrm>
            <a:off x="9189110" y="4508212"/>
            <a:ext cx="2946679" cy="523220"/>
          </a:xfrm>
          <a:prstGeom prst="rect">
            <a:avLst/>
          </a:prstGeom>
          <a:noFill/>
        </p:spPr>
        <p:txBody>
          <a:bodyPr wrap="square">
            <a:spAutoFit/>
          </a:bodyPr>
          <a:lstStyle/>
          <a:p>
            <a:pPr defTabSz="914377" fontAlgn="auto">
              <a:spcBef>
                <a:spcPts val="0"/>
              </a:spcBef>
              <a:spcAft>
                <a:spcPts val="0"/>
              </a:spcAft>
            </a:pPr>
            <a:r>
              <a:rPr lang="en-US" sz="1400" b="1" kern="100" dirty="0">
                <a:solidFill>
                  <a:srgbClr val="2F5496"/>
                </a:solidFill>
                <a:latin typeface="Montserrat" panose="02000505000000020004" pitchFamily="2" charset="0"/>
                <a:ea typeface="Yu Gothic Light" panose="020B0300000000000000" pitchFamily="34" charset="-128"/>
                <a:cs typeface="Times New Roman" panose="02020603050405020304" pitchFamily="18" charset="0"/>
              </a:rPr>
              <a:t>GNSS Systems in Aircraft Navigation and Drones</a:t>
            </a:r>
            <a:endParaRPr lang="es-MX" sz="1400" b="1" kern="100" dirty="0">
              <a:solidFill>
                <a:srgbClr val="2F5496"/>
              </a:solidFill>
              <a:latin typeface="Montserrat" panose="02000505000000020004" pitchFamily="2" charset="0"/>
              <a:ea typeface="Yu Gothic Light" panose="020B0300000000000000" pitchFamily="34" charset="-128"/>
              <a:cs typeface="Times New Roman" panose="02020603050405020304" pitchFamily="18" charset="0"/>
            </a:endParaRPr>
          </a:p>
        </p:txBody>
      </p:sp>
    </p:spTree>
    <p:extLst>
      <p:ext uri="{BB962C8B-B14F-4D97-AF65-F5344CB8AC3E}">
        <p14:creationId xmlns:p14="http://schemas.microsoft.com/office/powerpoint/2010/main" val="499987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5453B40-E959-9047-A940-4A2463E97234}" type="slidenum">
              <a:rPr lang="fr-FR" smtClean="0">
                <a:solidFill>
                  <a:prstClr val="black">
                    <a:tint val="75000"/>
                  </a:prstClr>
                </a:solidFill>
              </a:rPr>
              <a:pPr/>
              <a:t>35</a:t>
            </a:fld>
            <a:endParaRPr lang="fr-FR">
              <a:solidFill>
                <a:prstClr val="black">
                  <a:tint val="75000"/>
                </a:prstClr>
              </a:solidFill>
            </a:endParaRPr>
          </a:p>
        </p:txBody>
      </p:sp>
      <p:sp>
        <p:nvSpPr>
          <p:cNvPr id="13" name="Marcador de contenido 2"/>
          <p:cNvSpPr txBox="1">
            <a:spLocks/>
          </p:cNvSpPr>
          <p:nvPr/>
        </p:nvSpPr>
        <p:spPr>
          <a:xfrm>
            <a:off x="353040" y="310312"/>
            <a:ext cx="9841664" cy="48134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rgbClr val="7F7F7F"/>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7F7F7F"/>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7F7F7F"/>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7F7F7F"/>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F7F7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Font typeface="Arial"/>
              <a:buNone/>
            </a:pPr>
            <a:r>
              <a:rPr lang="en-GB" sz="2800" dirty="0">
                <a:solidFill>
                  <a:srgbClr val="6E152E"/>
                </a:solidFill>
                <a:latin typeface="Montserrat SemiBold" panose="00000700000000000000" pitchFamily="2" charset="0"/>
              </a:rPr>
              <a:t>FAMEX 2023 </a:t>
            </a:r>
          </a:p>
          <a:p>
            <a:pPr marL="0" indent="0" fontAlgn="auto">
              <a:spcAft>
                <a:spcPts val="0"/>
              </a:spcAft>
              <a:buFont typeface="Arial"/>
              <a:buNone/>
            </a:pPr>
            <a:r>
              <a:rPr lang="en-GB" sz="2800" dirty="0">
                <a:solidFill>
                  <a:srgbClr val="6E152E"/>
                </a:solidFill>
                <a:latin typeface="Montserrat SemiBold" panose="00000700000000000000" pitchFamily="2" charset="0"/>
              </a:rPr>
              <a:t>GNSS Industry Day</a:t>
            </a:r>
            <a:endParaRPr lang="es-ES" sz="2800" dirty="0">
              <a:solidFill>
                <a:srgbClr val="6E152E"/>
              </a:solidFill>
              <a:latin typeface="Montserrat SemiBold" panose="00000700000000000000" pitchFamily="2" charset="0"/>
            </a:endParaRPr>
          </a:p>
        </p:txBody>
      </p:sp>
      <p:pic>
        <p:nvPicPr>
          <p:cNvPr id="2" name="Picture 322397103" descr="Un grupo de personas en un salón de clases&#10;&#10;Descripción generada automáticamente con confianza media">
            <a:extLst>
              <a:ext uri="{FF2B5EF4-FFF2-40B4-BE49-F238E27FC236}">
                <a16:creationId xmlns:a16="http://schemas.microsoft.com/office/drawing/2014/main" xmlns="" id="{99B8638B-01DD-A89F-3DDA-F274831947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954" r="16217" b="28766"/>
          <a:stretch/>
        </p:blipFill>
        <p:spPr bwMode="auto">
          <a:xfrm>
            <a:off x="198597" y="1934484"/>
            <a:ext cx="4001614" cy="2597890"/>
          </a:xfrm>
          <a:prstGeom prst="rect">
            <a:avLst/>
          </a:prstGeom>
          <a:noFill/>
          <a:ln>
            <a:noFill/>
          </a:ln>
          <a:extLst>
            <a:ext uri="{53640926-AAD7-44D8-BBD7-CCE9431645EC}">
              <a14:shadowObscured xmlns:a14="http://schemas.microsoft.com/office/drawing/2010/main"/>
            </a:ext>
          </a:extLst>
        </p:spPr>
      </p:pic>
      <p:sp>
        <p:nvSpPr>
          <p:cNvPr id="17" name="Cuadro de texto 2"/>
          <p:cNvSpPr txBox="1">
            <a:spLocks noChangeArrowheads="1"/>
          </p:cNvSpPr>
          <p:nvPr/>
        </p:nvSpPr>
        <p:spPr bwMode="auto">
          <a:xfrm>
            <a:off x="332943" y="1401825"/>
            <a:ext cx="2752002" cy="407035"/>
          </a:xfrm>
          <a:prstGeom prst="rect">
            <a:avLst/>
          </a:prstGeom>
          <a:noFill/>
          <a:ln w="9525">
            <a:noFill/>
            <a:miter lim="800000"/>
            <a:headEnd/>
            <a:tailEnd/>
          </a:ln>
        </p:spPr>
        <p:txBody>
          <a:bodyPr rot="0" vert="horz" wrap="square" lIns="91440" tIns="45720" rIns="91440" bIns="45720" anchor="t" anchorCtr="0">
            <a:spAutoFit/>
          </a:bodyPr>
          <a:lstStyle/>
          <a:p>
            <a:pPr defTabSz="914377" fontAlgn="auto">
              <a:lnSpc>
                <a:spcPct val="107000"/>
              </a:lnSpc>
              <a:spcBef>
                <a:spcPts val="0"/>
              </a:spcBef>
              <a:spcAft>
                <a:spcPts val="800"/>
              </a:spcAft>
            </a:pPr>
            <a:r>
              <a:rPr lang="en-US" sz="2000" b="1" dirty="0">
                <a:solidFill>
                  <a:srgbClr val="A42145"/>
                </a:solidFill>
                <a:latin typeface="Calibri" panose="020F0502020204030204"/>
                <a:ea typeface="+mn-ea"/>
                <a:cs typeface="Calibri" panose="020F0502020204030204" pitchFamily="34" charset="0"/>
              </a:rPr>
              <a:t>Networking Meeting</a:t>
            </a:r>
            <a:endParaRPr lang="en-GB" sz="2000" dirty="0">
              <a:solidFill>
                <a:srgbClr val="A42145"/>
              </a:solidFill>
              <a:latin typeface="Calibri" panose="020F0502020204030204"/>
              <a:ea typeface="+mn-ea"/>
            </a:endParaRPr>
          </a:p>
        </p:txBody>
      </p:sp>
      <p:pic>
        <p:nvPicPr>
          <p:cNvPr id="8" name="Picture 1387066705">
            <a:extLst>
              <a:ext uri="{FF2B5EF4-FFF2-40B4-BE49-F238E27FC236}">
                <a16:creationId xmlns:a16="http://schemas.microsoft.com/office/drawing/2014/main" xmlns="" id="{03A1094D-E312-ED68-1C20-2A6CECF87B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7602" y="1213289"/>
            <a:ext cx="7094471" cy="3446428"/>
          </a:xfrm>
          <a:prstGeom prst="rect">
            <a:avLst/>
          </a:prstGeom>
        </p:spPr>
      </p:pic>
      <p:pic>
        <p:nvPicPr>
          <p:cNvPr id="11" name="Imagen 10">
            <a:extLst>
              <a:ext uri="{FF2B5EF4-FFF2-40B4-BE49-F238E27FC236}">
                <a16:creationId xmlns:a16="http://schemas.microsoft.com/office/drawing/2014/main" xmlns="" id="{11609B90-D318-2D37-9E7F-5647AAD5A949}"/>
              </a:ext>
            </a:extLst>
          </p:cNvPr>
          <p:cNvPicPr>
            <a:picLocks noChangeAspect="1"/>
          </p:cNvPicPr>
          <p:nvPr/>
        </p:nvPicPr>
        <p:blipFill rotWithShape="1">
          <a:blip r:embed="rId5"/>
          <a:srcRect r="4796"/>
          <a:stretch/>
        </p:blipFill>
        <p:spPr>
          <a:xfrm>
            <a:off x="198597" y="4587527"/>
            <a:ext cx="4001614" cy="2133949"/>
          </a:xfrm>
          <a:prstGeom prst="rect">
            <a:avLst/>
          </a:prstGeom>
        </p:spPr>
      </p:pic>
      <p:pic>
        <p:nvPicPr>
          <p:cNvPr id="12" name="Picture 1053895621" descr="Un grupo de personas sentadas en una tienda&#10;&#10;Descripción generada automáticamente">
            <a:extLst>
              <a:ext uri="{FF2B5EF4-FFF2-40B4-BE49-F238E27FC236}">
                <a16:creationId xmlns:a16="http://schemas.microsoft.com/office/drawing/2014/main" xmlns="" id="{FAA3F8B6-FC31-03CC-84A7-E7E6E562E4B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07602" y="4909010"/>
            <a:ext cx="2715610" cy="1812465"/>
          </a:xfrm>
          <a:prstGeom prst="rect">
            <a:avLst/>
          </a:prstGeom>
        </p:spPr>
      </p:pic>
      <p:pic>
        <p:nvPicPr>
          <p:cNvPr id="14" name="Picture 1726946933">
            <a:extLst>
              <a:ext uri="{FF2B5EF4-FFF2-40B4-BE49-F238E27FC236}">
                <a16:creationId xmlns:a16="http://schemas.microsoft.com/office/drawing/2014/main" xmlns="" id="{AF68C799-9E09-1966-70FD-D73926FD51E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30603" y="4909009"/>
            <a:ext cx="2715610" cy="1789187"/>
          </a:xfrm>
          <a:prstGeom prst="rect">
            <a:avLst/>
          </a:prstGeom>
        </p:spPr>
      </p:pic>
    </p:spTree>
    <p:extLst>
      <p:ext uri="{BB962C8B-B14F-4D97-AF65-F5344CB8AC3E}">
        <p14:creationId xmlns:p14="http://schemas.microsoft.com/office/powerpoint/2010/main" val="3449116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xmlns="" id="{F233FE66-3775-4219-A974-02E29956688B}"/>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36</a:t>
            </a:fld>
            <a:endParaRPr lang="es-MX">
              <a:solidFill>
                <a:prstClr val="black">
                  <a:tint val="75000"/>
                </a:prstClr>
              </a:solidFill>
            </a:endParaRPr>
          </a:p>
        </p:txBody>
      </p:sp>
      <p:pic>
        <p:nvPicPr>
          <p:cNvPr id="1026" name="Imagen 1">
            <a:extLst>
              <a:ext uri="{FF2B5EF4-FFF2-40B4-BE49-F238E27FC236}">
                <a16:creationId xmlns:a16="http://schemas.microsoft.com/office/drawing/2014/main" xmlns="" id="{B61969C1-3663-E469-316C-250AEEC7E3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594" r="14754"/>
          <a:stretch>
            <a:fillRect/>
          </a:stretch>
        </p:blipFill>
        <p:spPr bwMode="auto">
          <a:xfrm>
            <a:off x="551286" y="1804405"/>
            <a:ext cx="4943383" cy="4734508"/>
          </a:xfrm>
          <a:prstGeom prst="rect">
            <a:avLst/>
          </a:prstGeom>
          <a:noFill/>
          <a:extLst>
            <a:ext uri="{909E8E84-426E-40DD-AFC4-6F175D3DCCD1}">
              <a14:hiddenFill xmlns:a14="http://schemas.microsoft.com/office/drawing/2010/main">
                <a:solidFill>
                  <a:srgbClr val="FFFFFF"/>
                </a:solidFill>
              </a14:hiddenFill>
            </a:ext>
          </a:extLst>
        </p:spPr>
      </p:pic>
      <p:sp>
        <p:nvSpPr>
          <p:cNvPr id="8" name="Marcador de contenido 2">
            <a:extLst>
              <a:ext uri="{FF2B5EF4-FFF2-40B4-BE49-F238E27FC236}">
                <a16:creationId xmlns:a16="http://schemas.microsoft.com/office/drawing/2014/main" xmlns="" id="{A9AA256D-B805-35FB-5553-1B89C6D706EE}"/>
              </a:ext>
            </a:extLst>
          </p:cNvPr>
          <p:cNvSpPr txBox="1">
            <a:spLocks/>
          </p:cNvSpPr>
          <p:nvPr/>
        </p:nvSpPr>
        <p:spPr>
          <a:xfrm>
            <a:off x="353040" y="310312"/>
            <a:ext cx="9841664" cy="48134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rgbClr val="7F7F7F"/>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7F7F7F"/>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7F7F7F"/>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7F7F7F"/>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F7F7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Font typeface="Arial"/>
              <a:buNone/>
            </a:pPr>
            <a:r>
              <a:rPr lang="en-GB" sz="2800" dirty="0">
                <a:solidFill>
                  <a:srgbClr val="6E152E"/>
                </a:solidFill>
                <a:latin typeface="Montserrat SemiBold" panose="00000700000000000000" pitchFamily="2" charset="0"/>
              </a:rPr>
              <a:t>FAMEX 2023 </a:t>
            </a:r>
          </a:p>
          <a:p>
            <a:pPr marL="0" indent="0" fontAlgn="auto">
              <a:spcAft>
                <a:spcPts val="0"/>
              </a:spcAft>
              <a:buFont typeface="Arial"/>
              <a:buNone/>
            </a:pPr>
            <a:r>
              <a:rPr lang="en-GB" sz="2800" dirty="0">
                <a:solidFill>
                  <a:srgbClr val="6E152E"/>
                </a:solidFill>
                <a:latin typeface="Montserrat SemiBold" panose="00000700000000000000" pitchFamily="2" charset="0"/>
              </a:rPr>
              <a:t>GNSS Industry Day</a:t>
            </a:r>
            <a:endParaRPr lang="es-ES" sz="2800" dirty="0">
              <a:solidFill>
                <a:srgbClr val="6E152E"/>
              </a:solidFill>
              <a:latin typeface="Montserrat SemiBold" panose="00000700000000000000" pitchFamily="2" charset="0"/>
            </a:endParaRPr>
          </a:p>
        </p:txBody>
      </p:sp>
      <p:sp>
        <p:nvSpPr>
          <p:cNvPr id="10" name="CuadroTexto 9">
            <a:extLst>
              <a:ext uri="{FF2B5EF4-FFF2-40B4-BE49-F238E27FC236}">
                <a16:creationId xmlns:a16="http://schemas.microsoft.com/office/drawing/2014/main" xmlns="" id="{AA7CCF47-130C-73AE-2556-8E4BF0DCBE3E}"/>
              </a:ext>
            </a:extLst>
          </p:cNvPr>
          <p:cNvSpPr txBox="1"/>
          <p:nvPr/>
        </p:nvSpPr>
        <p:spPr>
          <a:xfrm>
            <a:off x="5494669" y="2100340"/>
            <a:ext cx="6096000" cy="3041987"/>
          </a:xfrm>
          <a:prstGeom prst="rect">
            <a:avLst/>
          </a:prstGeom>
          <a:noFill/>
        </p:spPr>
        <p:txBody>
          <a:bodyPr wrap="square">
            <a:spAutoFit/>
          </a:bodyPr>
          <a:lstStyle/>
          <a:p>
            <a:pPr algn="just" defTabSz="914377" fontAlgn="auto">
              <a:lnSpc>
                <a:spcPct val="107000"/>
              </a:lnSpc>
              <a:spcBef>
                <a:spcPts val="0"/>
              </a:spcBef>
              <a:spcAft>
                <a:spcPts val="800"/>
              </a:spcAft>
            </a:pPr>
            <a:r>
              <a:rPr lang="en-US" sz="1800" kern="100" dirty="0">
                <a:solidFill>
                  <a:prstClr val="black"/>
                </a:solidFill>
                <a:latin typeface="Montserrat" panose="02000505000000020004" pitchFamily="2" charset="0"/>
                <a:ea typeface="Montserrat" panose="02000505000000020004" pitchFamily="2" charset="0"/>
                <a:cs typeface="Montserrat" panose="02000505000000020004" pitchFamily="2" charset="0"/>
              </a:rPr>
              <a:t>The auditorium had a seating capacity of 80 people, and the </a:t>
            </a:r>
            <a:r>
              <a:rPr lang="en-US" sz="1800" b="1" kern="100" dirty="0">
                <a:solidFill>
                  <a:prstClr val="black"/>
                </a:solidFill>
                <a:latin typeface="Montserrat" panose="02000505000000020004" pitchFamily="2" charset="0"/>
                <a:ea typeface="Montserrat" panose="02000505000000020004" pitchFamily="2" charset="0"/>
                <a:cs typeface="Montserrat" panose="02000505000000020004" pitchFamily="2" charset="0"/>
              </a:rPr>
              <a:t>145 invitations </a:t>
            </a:r>
            <a:r>
              <a:rPr lang="en-US" sz="1800" kern="100" dirty="0">
                <a:solidFill>
                  <a:prstClr val="black"/>
                </a:solidFill>
                <a:latin typeface="Montserrat" panose="02000505000000020004" pitchFamily="2" charset="0"/>
                <a:ea typeface="Montserrat" panose="02000505000000020004" pitchFamily="2" charset="0"/>
                <a:cs typeface="Montserrat" panose="02000505000000020004" pitchFamily="2" charset="0"/>
              </a:rPr>
              <a:t>were distributed among universities, companies that use GNSS within their value chain, representatives from all aerospace clusters, </a:t>
            </a:r>
            <a:r>
              <a:rPr lang="en-US" sz="1800" kern="100" dirty="0" err="1">
                <a:solidFill>
                  <a:prstClr val="black"/>
                </a:solidFill>
                <a:latin typeface="Montserrat" panose="02000505000000020004" pitchFamily="2" charset="0"/>
                <a:ea typeface="Montserrat" panose="02000505000000020004" pitchFamily="2" charset="0"/>
                <a:cs typeface="Montserrat" panose="02000505000000020004" pitchFamily="2" charset="0"/>
              </a:rPr>
              <a:t>Aeroespace</a:t>
            </a:r>
            <a:r>
              <a:rPr lang="en-US" sz="1800" kern="100" dirty="0">
                <a:solidFill>
                  <a:prstClr val="black"/>
                </a:solidFill>
                <a:latin typeface="Montserrat" panose="02000505000000020004" pitchFamily="2" charset="0"/>
                <a:ea typeface="Montserrat" panose="02000505000000020004" pitchFamily="2" charset="0"/>
                <a:cs typeface="Montserrat" panose="02000505000000020004" pitchFamily="2" charset="0"/>
              </a:rPr>
              <a:t> Industry Mexican Federation (FEMIA) members, research institutions, as well as regulatory entities, and finally, commercial representatives from the embassies of countries covered by GIC Mexico's coverage.</a:t>
            </a:r>
            <a:endParaRPr lang="es-MX" kern="1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1" name="Cuadro de texto 2">
            <a:extLst>
              <a:ext uri="{FF2B5EF4-FFF2-40B4-BE49-F238E27FC236}">
                <a16:creationId xmlns:a16="http://schemas.microsoft.com/office/drawing/2014/main" xmlns="" id="{2067466F-7114-579C-FB02-7D6E0FBC8135}"/>
              </a:ext>
            </a:extLst>
          </p:cNvPr>
          <p:cNvSpPr txBox="1">
            <a:spLocks noChangeArrowheads="1"/>
          </p:cNvSpPr>
          <p:nvPr/>
        </p:nvSpPr>
        <p:spPr bwMode="auto">
          <a:xfrm>
            <a:off x="332943" y="1401825"/>
            <a:ext cx="2752002" cy="407035"/>
          </a:xfrm>
          <a:prstGeom prst="rect">
            <a:avLst/>
          </a:prstGeom>
          <a:noFill/>
          <a:ln w="9525">
            <a:noFill/>
            <a:miter lim="800000"/>
            <a:headEnd/>
            <a:tailEnd/>
          </a:ln>
        </p:spPr>
        <p:txBody>
          <a:bodyPr rot="0" vert="horz" wrap="square" lIns="91440" tIns="45720" rIns="91440" bIns="45720" anchor="t" anchorCtr="0">
            <a:spAutoFit/>
          </a:bodyPr>
          <a:lstStyle/>
          <a:p>
            <a:pPr defTabSz="914377" fontAlgn="auto">
              <a:lnSpc>
                <a:spcPct val="107000"/>
              </a:lnSpc>
              <a:spcBef>
                <a:spcPts val="0"/>
              </a:spcBef>
              <a:spcAft>
                <a:spcPts val="800"/>
              </a:spcAft>
            </a:pPr>
            <a:r>
              <a:rPr lang="en-US" sz="2000" b="1" dirty="0">
                <a:solidFill>
                  <a:srgbClr val="A42145"/>
                </a:solidFill>
                <a:latin typeface="Calibri" panose="020F0502020204030204"/>
                <a:ea typeface="+mn-ea"/>
                <a:cs typeface="Calibri" panose="020F0502020204030204" pitchFamily="34" charset="0"/>
              </a:rPr>
              <a:t>Networking Meeting</a:t>
            </a:r>
            <a:endParaRPr lang="en-GB" sz="2000" dirty="0">
              <a:solidFill>
                <a:srgbClr val="A42145"/>
              </a:solidFill>
              <a:latin typeface="Calibri" panose="020F0502020204030204"/>
              <a:ea typeface="+mn-ea"/>
            </a:endParaRPr>
          </a:p>
        </p:txBody>
      </p:sp>
    </p:spTree>
    <p:extLst>
      <p:ext uri="{BB962C8B-B14F-4D97-AF65-F5344CB8AC3E}">
        <p14:creationId xmlns:p14="http://schemas.microsoft.com/office/powerpoint/2010/main" val="39604328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xmlns="" id="{F233FE66-3775-4219-A974-02E29956688B}"/>
              </a:ext>
            </a:extLst>
          </p:cNvPr>
          <p:cNvSpPr>
            <a:spLocks noGrp="1"/>
          </p:cNvSpPr>
          <p:nvPr>
            <p:ph type="sldNum" sz="quarter" idx="12"/>
          </p:nvPr>
        </p:nvSpPr>
        <p:spPr/>
        <p:txBody>
          <a:bodyPr/>
          <a:lstStyle/>
          <a:p>
            <a:fld id="{C119739B-ACC7-1A4E-906B-A9546BA1AB75}" type="slidenum">
              <a:rPr lang="es-MX" smtClean="0">
                <a:solidFill>
                  <a:prstClr val="black">
                    <a:tint val="75000"/>
                  </a:prstClr>
                </a:solidFill>
              </a:rPr>
              <a:pPr/>
              <a:t>37</a:t>
            </a:fld>
            <a:endParaRPr lang="es-MX">
              <a:solidFill>
                <a:prstClr val="black">
                  <a:tint val="75000"/>
                </a:prstClr>
              </a:solidFill>
            </a:endParaRPr>
          </a:p>
        </p:txBody>
      </p:sp>
      <p:sp>
        <p:nvSpPr>
          <p:cNvPr id="8" name="Marcador de contenido 2">
            <a:extLst>
              <a:ext uri="{FF2B5EF4-FFF2-40B4-BE49-F238E27FC236}">
                <a16:creationId xmlns:a16="http://schemas.microsoft.com/office/drawing/2014/main" xmlns="" id="{A9AA256D-B805-35FB-5553-1B89C6D706EE}"/>
              </a:ext>
            </a:extLst>
          </p:cNvPr>
          <p:cNvSpPr txBox="1">
            <a:spLocks/>
          </p:cNvSpPr>
          <p:nvPr/>
        </p:nvSpPr>
        <p:spPr>
          <a:xfrm>
            <a:off x="353040" y="-21147"/>
            <a:ext cx="9841664" cy="48134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rgbClr val="7F7F7F"/>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7F7F7F"/>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7F7F7F"/>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7F7F7F"/>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F7F7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Font typeface="Arial"/>
              <a:buNone/>
            </a:pPr>
            <a:r>
              <a:rPr lang="en-GB" sz="2800" dirty="0">
                <a:solidFill>
                  <a:srgbClr val="6E152E"/>
                </a:solidFill>
                <a:latin typeface="Montserrat SemiBold" panose="00000700000000000000" pitchFamily="2" charset="0"/>
              </a:rPr>
              <a:t>FAMEX 2023 </a:t>
            </a:r>
          </a:p>
          <a:p>
            <a:pPr marL="0" indent="0" fontAlgn="auto">
              <a:spcAft>
                <a:spcPts val="0"/>
              </a:spcAft>
              <a:buFont typeface="Arial"/>
              <a:buNone/>
            </a:pPr>
            <a:r>
              <a:rPr lang="en-GB" sz="2800" dirty="0">
                <a:solidFill>
                  <a:srgbClr val="6E152E"/>
                </a:solidFill>
                <a:latin typeface="Montserrat SemiBold" panose="00000700000000000000" pitchFamily="2" charset="0"/>
              </a:rPr>
              <a:t>GNSS Industry Day</a:t>
            </a:r>
            <a:endParaRPr lang="es-ES" sz="2800" dirty="0">
              <a:solidFill>
                <a:srgbClr val="6E152E"/>
              </a:solidFill>
              <a:latin typeface="Montserrat SemiBold" panose="00000700000000000000" pitchFamily="2" charset="0"/>
            </a:endParaRPr>
          </a:p>
        </p:txBody>
      </p:sp>
      <p:sp>
        <p:nvSpPr>
          <p:cNvPr id="5" name="Cuadro de texto 2">
            <a:extLst>
              <a:ext uri="{FF2B5EF4-FFF2-40B4-BE49-F238E27FC236}">
                <a16:creationId xmlns:a16="http://schemas.microsoft.com/office/drawing/2014/main" xmlns="" id="{112049F2-0EEF-2D3E-24F0-C3CBF3BF3D0A}"/>
              </a:ext>
            </a:extLst>
          </p:cNvPr>
          <p:cNvSpPr txBox="1">
            <a:spLocks noChangeArrowheads="1"/>
          </p:cNvSpPr>
          <p:nvPr/>
        </p:nvSpPr>
        <p:spPr bwMode="auto">
          <a:xfrm>
            <a:off x="353040" y="1005845"/>
            <a:ext cx="2752002" cy="407035"/>
          </a:xfrm>
          <a:prstGeom prst="rect">
            <a:avLst/>
          </a:prstGeom>
          <a:noFill/>
          <a:ln w="9525">
            <a:noFill/>
            <a:miter lim="800000"/>
            <a:headEnd/>
            <a:tailEnd/>
          </a:ln>
        </p:spPr>
        <p:txBody>
          <a:bodyPr rot="0" vert="horz" wrap="square" lIns="91440" tIns="45720" rIns="91440" bIns="45720" anchor="t" anchorCtr="0">
            <a:spAutoFit/>
          </a:bodyPr>
          <a:lstStyle/>
          <a:p>
            <a:pPr defTabSz="914377" fontAlgn="auto">
              <a:lnSpc>
                <a:spcPct val="107000"/>
              </a:lnSpc>
              <a:spcBef>
                <a:spcPts val="0"/>
              </a:spcBef>
              <a:spcAft>
                <a:spcPts val="800"/>
              </a:spcAft>
            </a:pPr>
            <a:r>
              <a:rPr lang="en-US" sz="2000" b="1" dirty="0">
                <a:solidFill>
                  <a:srgbClr val="A42145"/>
                </a:solidFill>
                <a:latin typeface="Calibri" panose="020F0502020204030204"/>
                <a:ea typeface="+mn-ea"/>
                <a:cs typeface="Calibri" panose="020F0502020204030204" pitchFamily="34" charset="0"/>
              </a:rPr>
              <a:t>Networking Meeting</a:t>
            </a:r>
            <a:endParaRPr lang="en-GB" sz="2000" dirty="0">
              <a:solidFill>
                <a:srgbClr val="A42145"/>
              </a:solidFill>
              <a:latin typeface="Calibri" panose="020F0502020204030204"/>
              <a:ea typeface="+mn-ea"/>
            </a:endParaRPr>
          </a:p>
        </p:txBody>
      </p:sp>
      <p:graphicFrame>
        <p:nvGraphicFramePr>
          <p:cNvPr id="6" name="Tabla 5">
            <a:extLst>
              <a:ext uri="{FF2B5EF4-FFF2-40B4-BE49-F238E27FC236}">
                <a16:creationId xmlns:a16="http://schemas.microsoft.com/office/drawing/2014/main" xmlns="" id="{E359C0D0-2D04-E824-F330-51D8780A2558}"/>
              </a:ext>
            </a:extLst>
          </p:cNvPr>
          <p:cNvGraphicFramePr>
            <a:graphicFrameLocks noGrp="1"/>
          </p:cNvGraphicFramePr>
          <p:nvPr>
            <p:extLst/>
          </p:nvPr>
        </p:nvGraphicFramePr>
        <p:xfrm>
          <a:off x="258828" y="1412880"/>
          <a:ext cx="5246254" cy="5323878"/>
        </p:xfrm>
        <a:graphic>
          <a:graphicData uri="http://schemas.openxmlformats.org/drawingml/2006/table">
            <a:tbl>
              <a:tblPr/>
              <a:tblGrid>
                <a:gridCol w="5246254">
                  <a:extLst>
                    <a:ext uri="{9D8B030D-6E8A-4147-A177-3AD203B41FA5}">
                      <a16:colId xmlns:a16="http://schemas.microsoft.com/office/drawing/2014/main" xmlns="" val="2225017344"/>
                    </a:ext>
                  </a:extLst>
                </a:gridCol>
              </a:tblGrid>
              <a:tr h="197788">
                <a:tc>
                  <a:txBody>
                    <a:bodyPr/>
                    <a:lstStyle/>
                    <a:p>
                      <a:pPr marL="0" marR="0" algn="l" fontAlgn="t">
                        <a:spcBef>
                          <a:spcPts val="0"/>
                        </a:spcBef>
                        <a:spcAft>
                          <a:spcPts val="0"/>
                        </a:spcAft>
                      </a:pPr>
                      <a:r>
                        <a:rPr lang="es-MX" sz="1200" dirty="0">
                          <a:solidFill>
                            <a:srgbClr val="000000"/>
                          </a:solidFill>
                          <a:effectLst/>
                          <a:latin typeface="Calibri" panose="020F0502020204030204" pitchFamily="34" charset="0"/>
                        </a:rPr>
                        <a:t>AQUOSMIC</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935132513"/>
                  </a:ext>
                </a:extLst>
              </a:tr>
              <a:tr h="197788">
                <a:tc>
                  <a:txBody>
                    <a:bodyPr/>
                    <a:lstStyle/>
                    <a:p>
                      <a:pPr marL="0" marR="0" algn="l" fontAlgn="t">
                        <a:spcBef>
                          <a:spcPts val="0"/>
                        </a:spcBef>
                        <a:spcAft>
                          <a:spcPts val="0"/>
                        </a:spcAft>
                      </a:pPr>
                      <a:r>
                        <a:rPr lang="es-MX" sz="1200" dirty="0">
                          <a:solidFill>
                            <a:srgbClr val="000000"/>
                          </a:solidFill>
                          <a:effectLst/>
                          <a:latin typeface="Calibri" panose="020F0502020204030204" pitchFamily="34" charset="0"/>
                        </a:rPr>
                        <a:t>BGBG (</a:t>
                      </a:r>
                      <a:r>
                        <a:rPr lang="es-MX" sz="1200" dirty="0" err="1">
                          <a:solidFill>
                            <a:srgbClr val="000000"/>
                          </a:solidFill>
                          <a:effectLst/>
                          <a:latin typeface="Calibri" panose="020F0502020204030204" pitchFamily="34" charset="0"/>
                        </a:rPr>
                        <a:t>Telecommunications</a:t>
                      </a:r>
                      <a:r>
                        <a:rPr lang="es-MX" sz="1200" dirty="0">
                          <a:solidFill>
                            <a:srgbClr val="000000"/>
                          </a:solidFill>
                          <a:effectLst/>
                          <a:latin typeface="Calibri" panose="020F0502020204030204" pitchFamily="34" charset="0"/>
                        </a:rPr>
                        <a:t> and </a:t>
                      </a:r>
                      <a:r>
                        <a:rPr lang="es-MX" sz="1200" dirty="0" err="1">
                          <a:solidFill>
                            <a:srgbClr val="000000"/>
                          </a:solidFill>
                          <a:effectLst/>
                          <a:latin typeface="Calibri" panose="020F0502020204030204" pitchFamily="34" charset="0"/>
                        </a:rPr>
                        <a:t>Space</a:t>
                      </a:r>
                      <a:r>
                        <a:rPr lang="es-MX" sz="1200" dirty="0">
                          <a:solidFill>
                            <a:srgbClr val="000000"/>
                          </a:solidFill>
                          <a:effectLst/>
                          <a:latin typeface="Calibri" panose="020F0502020204030204" pitchFamily="34" charset="0"/>
                        </a:rPr>
                        <a:t> </a:t>
                      </a:r>
                      <a:r>
                        <a:rPr lang="es-MX" sz="1200" dirty="0" err="1">
                          <a:solidFill>
                            <a:srgbClr val="000000"/>
                          </a:solidFill>
                          <a:effectLst/>
                          <a:latin typeface="Calibri" panose="020F0502020204030204" pitchFamily="34" charset="0"/>
                        </a:rPr>
                        <a:t>Lawyer</a:t>
                      </a:r>
                      <a:r>
                        <a:rPr lang="es-MX" sz="1200" dirty="0">
                          <a:solidFill>
                            <a:srgbClr val="000000"/>
                          </a:solidFill>
                          <a:effectLst/>
                          <a:latin typeface="Calibri" panose="020F0502020204030204" pitchFamily="34" charset="0"/>
                        </a:rPr>
                        <a:t>)</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867722382"/>
                  </a:ext>
                </a:extLst>
              </a:tr>
              <a:tr h="197788">
                <a:tc>
                  <a:txBody>
                    <a:bodyPr/>
                    <a:lstStyle/>
                    <a:p>
                      <a:pPr marL="0" marR="0" algn="l" fontAlgn="t">
                        <a:spcBef>
                          <a:spcPts val="0"/>
                        </a:spcBef>
                        <a:spcAft>
                          <a:spcPts val="0"/>
                        </a:spcAft>
                      </a:pPr>
                      <a:r>
                        <a:rPr lang="es-MX" sz="1200" dirty="0">
                          <a:solidFill>
                            <a:srgbClr val="000000"/>
                          </a:solidFill>
                          <a:effectLst/>
                          <a:latin typeface="Calibri" panose="020F0502020204030204" pitchFamily="34" charset="0"/>
                        </a:rPr>
                        <a:t>DTA Argentina</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044589663"/>
                  </a:ext>
                </a:extLst>
              </a:tr>
              <a:tr h="197788">
                <a:tc>
                  <a:txBody>
                    <a:bodyPr/>
                    <a:lstStyle/>
                    <a:p>
                      <a:pPr marL="0" marR="0" algn="l" fontAlgn="t">
                        <a:spcBef>
                          <a:spcPts val="0"/>
                        </a:spcBef>
                        <a:spcAft>
                          <a:spcPts val="0"/>
                        </a:spcAft>
                      </a:pPr>
                      <a:r>
                        <a:rPr lang="es-MX" sz="1200" dirty="0">
                          <a:solidFill>
                            <a:srgbClr val="000000"/>
                          </a:solidFill>
                          <a:effectLst/>
                          <a:latin typeface="Calibri" panose="020F0502020204030204" pitchFamily="34" charset="0"/>
                        </a:rPr>
                        <a:t>DTA México</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241899850"/>
                  </a:ext>
                </a:extLst>
              </a:tr>
              <a:tr h="197788">
                <a:tc>
                  <a:txBody>
                    <a:bodyPr/>
                    <a:lstStyle/>
                    <a:p>
                      <a:pPr marL="0" marR="0" algn="l" fontAlgn="t">
                        <a:spcBef>
                          <a:spcPts val="0"/>
                        </a:spcBef>
                        <a:spcAft>
                          <a:spcPts val="0"/>
                        </a:spcAft>
                      </a:pPr>
                      <a:r>
                        <a:rPr lang="es-MX" sz="1200" dirty="0">
                          <a:solidFill>
                            <a:srgbClr val="000000"/>
                          </a:solidFill>
                          <a:effectLst/>
                          <a:latin typeface="Calibri" panose="020F0502020204030204" pitchFamily="34" charset="0"/>
                        </a:rPr>
                        <a:t>General Electric</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636053158"/>
                  </a:ext>
                </a:extLst>
              </a:tr>
              <a:tr h="197788">
                <a:tc>
                  <a:txBody>
                    <a:bodyPr/>
                    <a:lstStyle/>
                    <a:p>
                      <a:pPr marL="0" marR="0" algn="l" fontAlgn="t">
                        <a:spcBef>
                          <a:spcPts val="0"/>
                        </a:spcBef>
                        <a:spcAft>
                          <a:spcPts val="0"/>
                        </a:spcAft>
                      </a:pPr>
                      <a:r>
                        <a:rPr lang="es-MX" sz="1200" dirty="0" err="1">
                          <a:solidFill>
                            <a:srgbClr val="000000"/>
                          </a:solidFill>
                          <a:effectLst/>
                          <a:latin typeface="Calibri" panose="020F0502020204030204" pitchFamily="34" charset="0"/>
                        </a:rPr>
                        <a:t>Ifly</a:t>
                      </a:r>
                      <a:endParaRPr lang="es-MX" sz="1200" dirty="0">
                        <a:solidFill>
                          <a:srgbClr val="000000"/>
                        </a:solidFill>
                        <a:effectLst/>
                        <a:latin typeface="Calibri" panose="020F0502020204030204" pitchFamily="34" charset="0"/>
                      </a:endParaRP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4187114055"/>
                  </a:ext>
                </a:extLst>
              </a:tr>
              <a:tr h="197788">
                <a:tc>
                  <a:txBody>
                    <a:bodyPr/>
                    <a:lstStyle/>
                    <a:p>
                      <a:pPr marL="0" marR="0" algn="l" fontAlgn="t">
                        <a:spcBef>
                          <a:spcPts val="0"/>
                        </a:spcBef>
                        <a:spcAft>
                          <a:spcPts val="0"/>
                        </a:spcAft>
                      </a:pPr>
                      <a:r>
                        <a:rPr lang="en-US" sz="1200" dirty="0">
                          <a:solidFill>
                            <a:srgbClr val="000000"/>
                          </a:solidFill>
                          <a:effectLst/>
                          <a:latin typeface="Calibri" panose="020F0502020204030204" pitchFamily="34" charset="0"/>
                        </a:rPr>
                        <a:t>National Polytechnic Institute (IPN-CDA)</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4263723940"/>
                  </a:ext>
                </a:extLst>
              </a:tr>
              <a:tr h="197788">
                <a:tc>
                  <a:txBody>
                    <a:bodyPr/>
                    <a:lstStyle/>
                    <a:p>
                      <a:pPr marL="0" marR="0" algn="l" fontAlgn="t">
                        <a:spcBef>
                          <a:spcPts val="0"/>
                        </a:spcBef>
                        <a:spcAft>
                          <a:spcPts val="0"/>
                        </a:spcAft>
                      </a:pPr>
                      <a:r>
                        <a:rPr lang="es-MX" sz="1200" dirty="0" err="1">
                          <a:solidFill>
                            <a:srgbClr val="000000"/>
                          </a:solidFill>
                          <a:effectLst/>
                          <a:latin typeface="Calibri" panose="020F0502020204030204" pitchFamily="34" charset="0"/>
                        </a:rPr>
                        <a:t>Kokoro</a:t>
                      </a:r>
                      <a:r>
                        <a:rPr lang="es-MX" sz="1200" dirty="0">
                          <a:solidFill>
                            <a:srgbClr val="000000"/>
                          </a:solidFill>
                          <a:effectLst/>
                          <a:latin typeface="Calibri" panose="020F0502020204030204" pitchFamily="34" charset="0"/>
                        </a:rPr>
                        <a:t> Universe</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750771726"/>
                  </a:ext>
                </a:extLst>
              </a:tr>
              <a:tr h="197788">
                <a:tc>
                  <a:txBody>
                    <a:bodyPr/>
                    <a:lstStyle/>
                    <a:p>
                      <a:pPr marL="0" marR="0" algn="l" fontAlgn="t">
                        <a:spcBef>
                          <a:spcPts val="0"/>
                        </a:spcBef>
                        <a:spcAft>
                          <a:spcPts val="0"/>
                        </a:spcAft>
                      </a:pPr>
                      <a:r>
                        <a:rPr lang="en-US" sz="1200" dirty="0">
                          <a:solidFill>
                            <a:srgbClr val="000000"/>
                          </a:solidFill>
                          <a:effectLst/>
                          <a:latin typeface="Calibri" panose="020F0502020204030204" pitchFamily="34" charset="0"/>
                        </a:rPr>
                        <a:t>National Earth Observation Laboratory (UNAM)</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773652469"/>
                  </a:ext>
                </a:extLst>
              </a:tr>
              <a:tr h="197788">
                <a:tc>
                  <a:txBody>
                    <a:bodyPr/>
                    <a:lstStyle/>
                    <a:p>
                      <a:pPr marL="0" marR="0" algn="l" fontAlgn="t">
                        <a:spcBef>
                          <a:spcPts val="0"/>
                        </a:spcBef>
                        <a:spcAft>
                          <a:spcPts val="0"/>
                        </a:spcAft>
                      </a:pPr>
                      <a:r>
                        <a:rPr lang="es-MX" sz="1200" dirty="0">
                          <a:solidFill>
                            <a:srgbClr val="000000"/>
                          </a:solidFill>
                          <a:effectLst/>
                          <a:latin typeface="Calibri" panose="020F0502020204030204" pitchFamily="34" charset="0"/>
                        </a:rPr>
                        <a:t>ORACLE</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52666771"/>
                  </a:ext>
                </a:extLst>
              </a:tr>
              <a:tr h="197788">
                <a:tc>
                  <a:txBody>
                    <a:bodyPr/>
                    <a:lstStyle/>
                    <a:p>
                      <a:pPr marL="0" marR="0" algn="l" fontAlgn="t">
                        <a:spcBef>
                          <a:spcPts val="0"/>
                        </a:spcBef>
                        <a:spcAft>
                          <a:spcPts val="0"/>
                        </a:spcAft>
                      </a:pPr>
                      <a:r>
                        <a:rPr lang="es-MX" sz="1200" dirty="0" err="1">
                          <a:solidFill>
                            <a:srgbClr val="000000"/>
                          </a:solidFill>
                          <a:effectLst/>
                          <a:latin typeface="Calibri" panose="020F0502020204030204" pitchFamily="34" charset="0"/>
                        </a:rPr>
                        <a:t>University</a:t>
                      </a:r>
                      <a:r>
                        <a:rPr lang="es-MX" sz="1200" dirty="0">
                          <a:solidFill>
                            <a:srgbClr val="000000"/>
                          </a:solidFill>
                          <a:effectLst/>
                          <a:latin typeface="Calibri" panose="020F0502020204030204" pitchFamily="34" charset="0"/>
                        </a:rPr>
                        <a:t> </a:t>
                      </a:r>
                      <a:r>
                        <a:rPr lang="es-MX" sz="1200" dirty="0" err="1">
                          <a:solidFill>
                            <a:srgbClr val="000000"/>
                          </a:solidFill>
                          <a:effectLst/>
                          <a:latin typeface="Calibri" panose="020F0502020204030204" pitchFamily="34" charset="0"/>
                        </a:rPr>
                        <a:t>Space</a:t>
                      </a:r>
                      <a:r>
                        <a:rPr lang="es-MX" sz="1200" dirty="0">
                          <a:solidFill>
                            <a:srgbClr val="000000"/>
                          </a:solidFill>
                          <a:effectLst/>
                          <a:latin typeface="Calibri" panose="020F0502020204030204" pitchFamily="34" charset="0"/>
                        </a:rPr>
                        <a:t> </a:t>
                      </a:r>
                      <a:r>
                        <a:rPr lang="es-MX" sz="1200" dirty="0" err="1">
                          <a:solidFill>
                            <a:srgbClr val="000000"/>
                          </a:solidFill>
                          <a:effectLst/>
                          <a:latin typeface="Calibri" panose="020F0502020204030204" pitchFamily="34" charset="0"/>
                        </a:rPr>
                        <a:t>Program</a:t>
                      </a:r>
                      <a:r>
                        <a:rPr lang="es-MX" sz="1200" dirty="0">
                          <a:solidFill>
                            <a:srgbClr val="000000"/>
                          </a:solidFill>
                          <a:effectLst/>
                          <a:latin typeface="Calibri" panose="020F0502020204030204" pitchFamily="34" charset="0"/>
                        </a:rPr>
                        <a:t> (UNAM)</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858940984"/>
                  </a:ext>
                </a:extLst>
              </a:tr>
              <a:tr h="197788">
                <a:tc>
                  <a:txBody>
                    <a:bodyPr/>
                    <a:lstStyle/>
                    <a:p>
                      <a:pPr marL="0" marR="0" algn="l" fontAlgn="t">
                        <a:spcBef>
                          <a:spcPts val="0"/>
                        </a:spcBef>
                        <a:spcAft>
                          <a:spcPts val="0"/>
                        </a:spcAft>
                      </a:pPr>
                      <a:r>
                        <a:rPr lang="es-MX" sz="1200" dirty="0" err="1">
                          <a:solidFill>
                            <a:srgbClr val="000000"/>
                          </a:solidFill>
                          <a:effectLst/>
                          <a:latin typeface="Calibri" panose="020F0502020204030204" pitchFamily="34" charset="0"/>
                        </a:rPr>
                        <a:t>Space</a:t>
                      </a:r>
                      <a:r>
                        <a:rPr lang="es-MX" sz="1200" dirty="0">
                          <a:solidFill>
                            <a:srgbClr val="000000"/>
                          </a:solidFill>
                          <a:effectLst/>
                          <a:latin typeface="Calibri" panose="020F0502020204030204" pitchFamily="34" charset="0"/>
                        </a:rPr>
                        <a:t> Zero </a:t>
                      </a:r>
                      <a:r>
                        <a:rPr lang="es-MX" sz="1200" dirty="0" err="1">
                          <a:solidFill>
                            <a:srgbClr val="000000"/>
                          </a:solidFill>
                          <a:effectLst/>
                          <a:latin typeface="Calibri" panose="020F0502020204030204" pitchFamily="34" charset="0"/>
                        </a:rPr>
                        <a:t>Gravity</a:t>
                      </a:r>
                      <a:endParaRPr lang="es-MX" sz="1200" dirty="0">
                        <a:solidFill>
                          <a:srgbClr val="000000"/>
                        </a:solidFill>
                        <a:effectLst/>
                        <a:latin typeface="Calibri" panose="020F0502020204030204" pitchFamily="34" charset="0"/>
                      </a:endParaRP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65595985"/>
                  </a:ext>
                </a:extLst>
              </a:tr>
              <a:tr h="197788">
                <a:tc>
                  <a:txBody>
                    <a:bodyPr/>
                    <a:lstStyle/>
                    <a:p>
                      <a:pPr marL="0" marR="0" algn="l" fontAlgn="t">
                        <a:spcBef>
                          <a:spcPts val="0"/>
                        </a:spcBef>
                        <a:spcAft>
                          <a:spcPts val="0"/>
                        </a:spcAft>
                      </a:pPr>
                      <a:r>
                        <a:rPr lang="es-MX" sz="1200" dirty="0">
                          <a:solidFill>
                            <a:srgbClr val="000000"/>
                          </a:solidFill>
                          <a:effectLst/>
                          <a:latin typeface="Calibri" panose="020F0502020204030204" pitchFamily="34" charset="0"/>
                        </a:rPr>
                        <a:t>SPEKTRO</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4190891342"/>
                  </a:ext>
                </a:extLst>
              </a:tr>
              <a:tr h="197788">
                <a:tc>
                  <a:txBody>
                    <a:bodyPr/>
                    <a:lstStyle/>
                    <a:p>
                      <a:pPr marL="0" marR="0" algn="l" fontAlgn="t">
                        <a:spcBef>
                          <a:spcPts val="0"/>
                        </a:spcBef>
                        <a:spcAft>
                          <a:spcPts val="0"/>
                        </a:spcAft>
                      </a:pPr>
                      <a:r>
                        <a:rPr lang="es-MX" sz="1200" dirty="0">
                          <a:solidFill>
                            <a:srgbClr val="000000"/>
                          </a:solidFill>
                          <a:effectLst/>
                          <a:latin typeface="Calibri" panose="020F0502020204030204" pitchFamily="34" charset="0"/>
                        </a:rPr>
                        <a:t>Tecnología en Sistemas de Apoyo (TSA)</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745161814"/>
                  </a:ext>
                </a:extLst>
              </a:tr>
              <a:tr h="197788">
                <a:tc>
                  <a:txBody>
                    <a:bodyPr/>
                    <a:lstStyle/>
                    <a:p>
                      <a:pPr marL="0" marR="0" algn="l" fontAlgn="t">
                        <a:spcBef>
                          <a:spcPts val="0"/>
                        </a:spcBef>
                        <a:spcAft>
                          <a:spcPts val="0"/>
                        </a:spcAft>
                      </a:pPr>
                      <a:r>
                        <a:rPr lang="es-MX" sz="1200" dirty="0" err="1">
                          <a:solidFill>
                            <a:srgbClr val="000000"/>
                          </a:solidFill>
                          <a:effectLst/>
                          <a:latin typeface="Calibri" panose="020F0502020204030204" pitchFamily="34" charset="0"/>
                        </a:rPr>
                        <a:t>Motolínia</a:t>
                      </a:r>
                      <a:r>
                        <a:rPr lang="es-MX" sz="1200" dirty="0">
                          <a:solidFill>
                            <a:srgbClr val="000000"/>
                          </a:solidFill>
                          <a:effectLst/>
                          <a:latin typeface="Calibri" panose="020F0502020204030204" pitchFamily="34" charset="0"/>
                        </a:rPr>
                        <a:t> del Pedregal </a:t>
                      </a:r>
                      <a:r>
                        <a:rPr lang="es-MX" sz="1200" dirty="0" err="1">
                          <a:solidFill>
                            <a:srgbClr val="000000"/>
                          </a:solidFill>
                          <a:effectLst/>
                          <a:latin typeface="Calibri" panose="020F0502020204030204" pitchFamily="34" charset="0"/>
                        </a:rPr>
                        <a:t>University</a:t>
                      </a:r>
                      <a:endParaRPr lang="es-MX" sz="1200" dirty="0">
                        <a:solidFill>
                          <a:srgbClr val="000000"/>
                        </a:solidFill>
                        <a:effectLst/>
                        <a:latin typeface="Calibri" panose="020F0502020204030204" pitchFamily="34" charset="0"/>
                      </a:endParaRP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73524206"/>
                  </a:ext>
                </a:extLst>
              </a:tr>
              <a:tr h="197788">
                <a:tc>
                  <a:txBody>
                    <a:bodyPr/>
                    <a:lstStyle/>
                    <a:p>
                      <a:pPr marL="0" marR="0" algn="l" fontAlgn="t">
                        <a:spcBef>
                          <a:spcPts val="0"/>
                        </a:spcBef>
                        <a:spcAft>
                          <a:spcPts val="0"/>
                        </a:spcAft>
                      </a:pPr>
                      <a:r>
                        <a:rPr lang="es-MX" sz="1200" dirty="0" err="1">
                          <a:solidFill>
                            <a:srgbClr val="000000"/>
                          </a:solidFill>
                          <a:effectLst/>
                          <a:latin typeface="Calibri" panose="020F0502020204030204" pitchFamily="34" charset="0"/>
                        </a:rPr>
                        <a:t>National</a:t>
                      </a:r>
                      <a:r>
                        <a:rPr lang="es-MX" sz="1200" dirty="0">
                          <a:solidFill>
                            <a:srgbClr val="000000"/>
                          </a:solidFill>
                          <a:effectLst/>
                          <a:latin typeface="Calibri" panose="020F0502020204030204" pitchFamily="34" charset="0"/>
                        </a:rPr>
                        <a:t> </a:t>
                      </a:r>
                      <a:r>
                        <a:rPr lang="es-MX" sz="1200" dirty="0" err="1">
                          <a:solidFill>
                            <a:srgbClr val="000000"/>
                          </a:solidFill>
                          <a:effectLst/>
                          <a:latin typeface="Calibri" panose="020F0502020204030204" pitchFamily="34" charset="0"/>
                        </a:rPr>
                        <a:t>Polytechnic</a:t>
                      </a:r>
                      <a:r>
                        <a:rPr lang="es-MX" sz="1200" dirty="0">
                          <a:solidFill>
                            <a:srgbClr val="000000"/>
                          </a:solidFill>
                          <a:effectLst/>
                          <a:latin typeface="Calibri" panose="020F0502020204030204" pitchFamily="34" charset="0"/>
                        </a:rPr>
                        <a:t> </a:t>
                      </a:r>
                      <a:r>
                        <a:rPr lang="es-MX" sz="1200" dirty="0" err="1">
                          <a:solidFill>
                            <a:srgbClr val="000000"/>
                          </a:solidFill>
                          <a:effectLst/>
                          <a:latin typeface="Calibri" panose="020F0502020204030204" pitchFamily="34" charset="0"/>
                        </a:rPr>
                        <a:t>Institute</a:t>
                      </a:r>
                      <a:r>
                        <a:rPr lang="es-MX" sz="1200" dirty="0">
                          <a:solidFill>
                            <a:srgbClr val="000000"/>
                          </a:solidFill>
                          <a:effectLst/>
                          <a:latin typeface="Calibri" panose="020F0502020204030204" pitchFamily="34" charset="0"/>
                        </a:rPr>
                        <a:t> (IPN)</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386336365"/>
                  </a:ext>
                </a:extLst>
              </a:tr>
              <a:tr h="197788">
                <a:tc>
                  <a:txBody>
                    <a:bodyPr/>
                    <a:lstStyle/>
                    <a:p>
                      <a:pPr marL="0" marR="0" algn="l" fontAlgn="t">
                        <a:spcBef>
                          <a:spcPts val="0"/>
                        </a:spcBef>
                        <a:spcAft>
                          <a:spcPts val="0"/>
                        </a:spcAft>
                      </a:pPr>
                      <a:r>
                        <a:rPr lang="en-US" sz="1200" dirty="0">
                          <a:solidFill>
                            <a:srgbClr val="000000"/>
                          </a:solidFill>
                          <a:effectLst/>
                          <a:latin typeface="Calibri" panose="020F0502020204030204" pitchFamily="34" charset="0"/>
                        </a:rPr>
                        <a:t>National Technological Institute of Mexico (TECNM)</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45168294"/>
                  </a:ext>
                </a:extLst>
              </a:tr>
              <a:tr h="197788">
                <a:tc>
                  <a:txBody>
                    <a:bodyPr/>
                    <a:lstStyle/>
                    <a:p>
                      <a:pPr marL="0" marR="0" algn="l" fontAlgn="t">
                        <a:spcBef>
                          <a:spcPts val="0"/>
                        </a:spcBef>
                        <a:spcAft>
                          <a:spcPts val="0"/>
                        </a:spcAft>
                      </a:pPr>
                      <a:r>
                        <a:rPr lang="en-US" sz="1200" dirty="0">
                          <a:solidFill>
                            <a:srgbClr val="000000"/>
                          </a:solidFill>
                          <a:effectLst/>
                          <a:latin typeface="Calibri" panose="020F0502020204030204" pitchFamily="34" charset="0"/>
                        </a:rPr>
                        <a:t>National Technological Institute of Mexico (TECNM)</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98627432"/>
                  </a:ext>
                </a:extLst>
              </a:tr>
              <a:tr h="197788">
                <a:tc>
                  <a:txBody>
                    <a:bodyPr/>
                    <a:lstStyle/>
                    <a:p>
                      <a:pPr marL="0" marR="0" algn="l" fontAlgn="t">
                        <a:spcBef>
                          <a:spcPts val="0"/>
                        </a:spcBef>
                        <a:spcAft>
                          <a:spcPts val="0"/>
                        </a:spcAft>
                      </a:pPr>
                      <a:r>
                        <a:rPr lang="en-US" sz="1200" dirty="0">
                          <a:solidFill>
                            <a:srgbClr val="000000"/>
                          </a:solidFill>
                          <a:effectLst/>
                          <a:latin typeface="Calibri" panose="020F0502020204030204" pitchFamily="34" charset="0"/>
                        </a:rPr>
                        <a:t>Autonomous University of the State of Mexico (UAEMEX)</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878714463"/>
                  </a:ext>
                </a:extLst>
              </a:tr>
              <a:tr h="197788">
                <a:tc>
                  <a:txBody>
                    <a:bodyPr/>
                    <a:lstStyle/>
                    <a:p>
                      <a:pPr marL="0" marR="0" algn="l" fontAlgn="t">
                        <a:spcBef>
                          <a:spcPts val="0"/>
                        </a:spcBef>
                        <a:spcAft>
                          <a:spcPts val="0"/>
                        </a:spcAft>
                      </a:pPr>
                      <a:r>
                        <a:rPr lang="es-MX" sz="1200" dirty="0" err="1">
                          <a:solidFill>
                            <a:srgbClr val="000000"/>
                          </a:solidFill>
                          <a:effectLst/>
                          <a:latin typeface="Calibri" panose="020F0502020204030204" pitchFamily="34" charset="0"/>
                        </a:rPr>
                        <a:t>Motolínia</a:t>
                      </a:r>
                      <a:r>
                        <a:rPr lang="es-MX" sz="1200" dirty="0">
                          <a:solidFill>
                            <a:srgbClr val="000000"/>
                          </a:solidFill>
                          <a:effectLst/>
                          <a:latin typeface="Calibri" panose="020F0502020204030204" pitchFamily="34" charset="0"/>
                        </a:rPr>
                        <a:t> del Pedregal </a:t>
                      </a:r>
                      <a:r>
                        <a:rPr lang="es-MX" sz="1200" dirty="0" err="1">
                          <a:solidFill>
                            <a:srgbClr val="000000"/>
                          </a:solidFill>
                          <a:effectLst/>
                          <a:latin typeface="Calibri" panose="020F0502020204030204" pitchFamily="34" charset="0"/>
                        </a:rPr>
                        <a:t>University</a:t>
                      </a:r>
                      <a:endParaRPr lang="es-MX" sz="1200" dirty="0">
                        <a:solidFill>
                          <a:srgbClr val="000000"/>
                        </a:solidFill>
                        <a:effectLst/>
                        <a:latin typeface="Calibri" panose="020F0502020204030204" pitchFamily="34" charset="0"/>
                      </a:endParaRP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573949168"/>
                  </a:ext>
                </a:extLst>
              </a:tr>
              <a:tr h="197788">
                <a:tc>
                  <a:txBody>
                    <a:bodyPr/>
                    <a:lstStyle/>
                    <a:p>
                      <a:pPr marL="0" marR="0" algn="l" fontAlgn="t">
                        <a:spcBef>
                          <a:spcPts val="0"/>
                        </a:spcBef>
                        <a:spcAft>
                          <a:spcPts val="0"/>
                        </a:spcAft>
                      </a:pPr>
                      <a:r>
                        <a:rPr lang="en-US" sz="1200" dirty="0">
                          <a:solidFill>
                            <a:srgbClr val="000000"/>
                          </a:solidFill>
                          <a:effectLst/>
                          <a:latin typeface="Calibri" panose="020F0502020204030204" pitchFamily="34" charset="0"/>
                        </a:rPr>
                        <a:t>Popular Autonomous University of the State of Puebla  (UPAEP)</a:t>
                      </a:r>
                    </a:p>
                  </a:txBody>
                  <a:tcPr marL="35319" marR="35319" marT="35319" marB="353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477552047"/>
                  </a:ext>
                </a:extLst>
              </a:tr>
            </a:tbl>
          </a:graphicData>
        </a:graphic>
      </p:graphicFrame>
      <p:sp>
        <p:nvSpPr>
          <p:cNvPr id="9" name="CuadroTexto 8">
            <a:extLst>
              <a:ext uri="{FF2B5EF4-FFF2-40B4-BE49-F238E27FC236}">
                <a16:creationId xmlns:a16="http://schemas.microsoft.com/office/drawing/2014/main" xmlns="" id="{5DEA739C-0A16-B0CF-5BF6-803B006DDBA8}"/>
              </a:ext>
            </a:extLst>
          </p:cNvPr>
          <p:cNvSpPr txBox="1"/>
          <p:nvPr/>
        </p:nvSpPr>
        <p:spPr>
          <a:xfrm>
            <a:off x="5864657" y="2303553"/>
            <a:ext cx="6096000" cy="4035400"/>
          </a:xfrm>
          <a:prstGeom prst="rect">
            <a:avLst/>
          </a:prstGeom>
          <a:solidFill>
            <a:schemeClr val="bg1"/>
          </a:solidFill>
        </p:spPr>
        <p:txBody>
          <a:bodyPr wrap="square">
            <a:spAutoFit/>
          </a:bodyPr>
          <a:lstStyle/>
          <a:p>
            <a:pPr marL="342900" indent="-342900" algn="just" defTabSz="914377" fontAlgn="auto">
              <a:lnSpc>
                <a:spcPct val="107000"/>
              </a:lnSpc>
              <a:spcBef>
                <a:spcPts val="0"/>
              </a:spcBef>
              <a:spcAft>
                <a:spcPts val="0"/>
              </a:spcAft>
              <a:buFont typeface="+mj-lt"/>
              <a:buAutoNum type="arabicPeriod"/>
            </a:pPr>
            <a:r>
              <a:rPr lang="en-US" sz="1200" dirty="0">
                <a:solidFill>
                  <a:prstClr val="black"/>
                </a:solidFill>
                <a:latin typeface="Montserrat" panose="02000505000000020004" pitchFamily="2" charset="0"/>
                <a:ea typeface="Montserrat" panose="02000505000000020004" pitchFamily="2" charset="0"/>
                <a:cs typeface="Montserrat" panose="02000505000000020004" pitchFamily="2" charset="0"/>
              </a:rPr>
              <a:t>The business community was successfully presented with the GNSS technologies represented by each panelist, the key business trends in this space sector, and their respective visions for the near future in countries like Mexico and the surrounding region.</a:t>
            </a:r>
            <a:endParaRPr lang="es-MX" sz="12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457200" indent="-228600" algn="just" defTabSz="914377" fontAlgn="auto">
              <a:lnSpc>
                <a:spcPct val="107000"/>
              </a:lnSpc>
              <a:spcBef>
                <a:spcPts val="0"/>
              </a:spcBef>
              <a:spcAft>
                <a:spcPts val="0"/>
              </a:spcAft>
              <a:buFont typeface="+mj-lt"/>
              <a:buAutoNum type="arabicPeriod"/>
            </a:pPr>
            <a:endParaRPr lang="es-MX" sz="12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indent="-342900" algn="just" defTabSz="914377" fontAlgn="auto">
              <a:lnSpc>
                <a:spcPct val="107000"/>
              </a:lnSpc>
              <a:spcBef>
                <a:spcPts val="0"/>
              </a:spcBef>
              <a:spcAft>
                <a:spcPts val="0"/>
              </a:spcAft>
              <a:buFont typeface="+mj-lt"/>
              <a:buAutoNum type="arabicPeriod"/>
            </a:pPr>
            <a:r>
              <a:rPr lang="en-US" sz="1200" dirty="0">
                <a:solidFill>
                  <a:prstClr val="black"/>
                </a:solidFill>
                <a:latin typeface="Montserrat" panose="02000505000000020004" pitchFamily="2" charset="0"/>
                <a:ea typeface="Montserrat" panose="02000505000000020004" pitchFamily="2" charset="0"/>
                <a:cs typeface="Montserrat" panose="02000505000000020004" pitchFamily="2" charset="0"/>
              </a:rPr>
              <a:t>Through online platforms, a wide audience from Mexico and other countries in the region was reached.</a:t>
            </a:r>
          </a:p>
          <a:p>
            <a:pPr marL="342900" indent="-342900" algn="just" defTabSz="914377" fontAlgn="auto">
              <a:lnSpc>
                <a:spcPct val="107000"/>
              </a:lnSpc>
              <a:spcBef>
                <a:spcPts val="0"/>
              </a:spcBef>
              <a:spcAft>
                <a:spcPts val="0"/>
              </a:spcAft>
              <a:buFont typeface="+mj-lt"/>
              <a:buAutoNum type="arabicPeriod"/>
            </a:pPr>
            <a:endParaRPr lang="es-MX" sz="1200" dirty="0">
              <a:solidFill>
                <a:prstClr val="black"/>
              </a:solidFill>
              <a:latin typeface="Calibri" panose="020F0502020204030204" pitchFamily="34" charset="0"/>
              <a:ea typeface="Montserrat" panose="02000505000000020004" pitchFamily="2" charset="0"/>
              <a:cs typeface="Arial" panose="020B0604020202020204" pitchFamily="34" charset="0"/>
            </a:endParaRPr>
          </a:p>
          <a:p>
            <a:pPr marL="342900" indent="-342900" algn="just" defTabSz="914377" fontAlgn="auto">
              <a:lnSpc>
                <a:spcPct val="107000"/>
              </a:lnSpc>
              <a:spcBef>
                <a:spcPts val="0"/>
              </a:spcBef>
              <a:spcAft>
                <a:spcPts val="0"/>
              </a:spcAft>
              <a:buFont typeface="+mj-lt"/>
              <a:buAutoNum type="arabicPeriod"/>
            </a:pPr>
            <a:r>
              <a:rPr lang="en-US" sz="1200" dirty="0">
                <a:solidFill>
                  <a:prstClr val="black"/>
                </a:solidFill>
                <a:latin typeface="Montserrat" panose="02000505000000020004" pitchFamily="2" charset="0"/>
                <a:ea typeface="Montserrat" panose="02000505000000020004" pitchFamily="2" charset="0"/>
                <a:cs typeface="Montserrat" panose="02000505000000020004" pitchFamily="2" charset="0"/>
              </a:rPr>
              <a:t>Some commercial relationships were initiated between the guests and the invited companies, aiming to kickstart or enhance initiatives in such applications.</a:t>
            </a:r>
            <a:endParaRPr lang="es-MX" sz="1200" dirty="0">
              <a:solidFill>
                <a:prstClr val="black"/>
              </a:solidFill>
              <a:latin typeface="Calibri" panose="020F0502020204030204" pitchFamily="34" charset="0"/>
              <a:ea typeface="Montserrat" panose="02000505000000020004" pitchFamily="2" charset="0"/>
              <a:cs typeface="Arial" panose="020B0604020202020204" pitchFamily="34" charset="0"/>
            </a:endParaRPr>
          </a:p>
          <a:p>
            <a:pPr marL="342900" indent="-342900" algn="just" defTabSz="914377" fontAlgn="auto">
              <a:lnSpc>
                <a:spcPct val="107000"/>
              </a:lnSpc>
              <a:spcBef>
                <a:spcPts val="0"/>
              </a:spcBef>
              <a:spcAft>
                <a:spcPts val="0"/>
              </a:spcAft>
              <a:buFont typeface="+mj-lt"/>
              <a:buAutoNum type="arabicPeriod"/>
            </a:pPr>
            <a:endParaRPr lang="es-MX" sz="1200" dirty="0">
              <a:solidFill>
                <a:prstClr val="black"/>
              </a:solidFill>
              <a:latin typeface="Calibri" panose="020F0502020204030204" pitchFamily="34" charset="0"/>
              <a:ea typeface="Montserrat" panose="02000505000000020004" pitchFamily="2" charset="0"/>
              <a:cs typeface="Arial" panose="020B0604020202020204" pitchFamily="34" charset="0"/>
            </a:endParaRPr>
          </a:p>
          <a:p>
            <a:pPr marL="342900" indent="-342900" algn="just" defTabSz="914377" fontAlgn="auto">
              <a:lnSpc>
                <a:spcPct val="107000"/>
              </a:lnSpc>
              <a:spcBef>
                <a:spcPts val="0"/>
              </a:spcBef>
              <a:spcAft>
                <a:spcPts val="0"/>
              </a:spcAft>
              <a:buFont typeface="+mj-lt"/>
              <a:buAutoNum type="arabicPeriod"/>
            </a:pPr>
            <a:r>
              <a:rPr lang="en-US" sz="1200" dirty="0">
                <a:solidFill>
                  <a:prstClr val="black"/>
                </a:solidFill>
                <a:latin typeface="Montserrat" panose="02000505000000020004" pitchFamily="2" charset="0"/>
                <a:ea typeface="Montserrat" panose="02000505000000020004" pitchFamily="2" charset="0"/>
                <a:cs typeface="Montserrat" panose="02000505000000020004" pitchFamily="2" charset="0"/>
              </a:rPr>
              <a:t>While there was no specific tool to quantify the resulting business matching prospects from this Industry Day, an audience count within the auditorium was below expectations.</a:t>
            </a:r>
            <a:endParaRPr lang="es-MX" sz="1200" dirty="0">
              <a:solidFill>
                <a:prstClr val="black"/>
              </a:solidFill>
              <a:latin typeface="Calibri" panose="020F0502020204030204" pitchFamily="34" charset="0"/>
              <a:ea typeface="Montserrat" panose="02000505000000020004" pitchFamily="2" charset="0"/>
              <a:cs typeface="Arial" panose="020B0604020202020204" pitchFamily="34" charset="0"/>
            </a:endParaRPr>
          </a:p>
          <a:p>
            <a:pPr marL="342900" indent="-342900" algn="just" defTabSz="914377" fontAlgn="auto">
              <a:lnSpc>
                <a:spcPct val="107000"/>
              </a:lnSpc>
              <a:spcBef>
                <a:spcPts val="0"/>
              </a:spcBef>
              <a:spcAft>
                <a:spcPts val="0"/>
              </a:spcAft>
              <a:buFont typeface="+mj-lt"/>
              <a:buAutoNum type="arabicPeriod"/>
            </a:pPr>
            <a:endParaRPr lang="es-MX" sz="1200" dirty="0">
              <a:solidFill>
                <a:prstClr val="black"/>
              </a:solidFill>
              <a:latin typeface="Calibri" panose="020F0502020204030204" pitchFamily="34" charset="0"/>
              <a:ea typeface="Montserrat" panose="02000505000000020004" pitchFamily="2" charset="0"/>
              <a:cs typeface="Arial" panose="020B0604020202020204" pitchFamily="34" charset="0"/>
            </a:endParaRPr>
          </a:p>
          <a:p>
            <a:pPr marL="342900" indent="-342900" algn="just" defTabSz="914377" fontAlgn="auto">
              <a:lnSpc>
                <a:spcPct val="107000"/>
              </a:lnSpc>
              <a:spcBef>
                <a:spcPts val="0"/>
              </a:spcBef>
              <a:spcAft>
                <a:spcPts val="0"/>
              </a:spcAft>
              <a:buFont typeface="+mj-lt"/>
              <a:buAutoNum type="arabicPeriod"/>
            </a:pPr>
            <a:r>
              <a:rPr lang="en-US" sz="1200" dirty="0">
                <a:solidFill>
                  <a:prstClr val="black"/>
                </a:solidFill>
                <a:latin typeface="Montserrat" panose="02000505000000020004" pitchFamily="2" charset="0"/>
                <a:ea typeface="Montserrat" panose="02000505000000020004" pitchFamily="2" charset="0"/>
                <a:cs typeface="Montserrat" panose="02000505000000020004" pitchFamily="2" charset="0"/>
              </a:rPr>
              <a:t>Within the AEM's work agenda, the dissemination of GNSS technologies and the organization of industrial meetings on commercial topics related to this niche in the satellite industry will continue to be prioritized.</a:t>
            </a:r>
            <a:endParaRPr lang="es-MX" sz="12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pic>
        <p:nvPicPr>
          <p:cNvPr id="7170" name="Picture 2" descr="Aquosmic | Sustainable satellite solutions – We are an observatory that  imagine a world where water has real value, on helping and preventing the  risks of its scarcity, before it is too late.">
            <a:extLst>
              <a:ext uri="{FF2B5EF4-FFF2-40B4-BE49-F238E27FC236}">
                <a16:creationId xmlns:a16="http://schemas.microsoft.com/office/drawing/2014/main" xmlns="" id="{E5F40AD7-6A4F-1466-EA0E-6D68369F93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557" y="1395775"/>
            <a:ext cx="1985817" cy="33536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DTA SA | CORDOBA">
            <a:extLst>
              <a:ext uri="{FF2B5EF4-FFF2-40B4-BE49-F238E27FC236}">
                <a16:creationId xmlns:a16="http://schemas.microsoft.com/office/drawing/2014/main" xmlns="" id="{28465732-743E-4E48-2A9E-CAF0F7592CC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292" b="34671"/>
          <a:stretch/>
        </p:blipFill>
        <p:spPr bwMode="auto">
          <a:xfrm>
            <a:off x="3764525" y="1876442"/>
            <a:ext cx="1860839" cy="85422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a:extLst>
              <a:ext uri="{FF2B5EF4-FFF2-40B4-BE49-F238E27FC236}">
                <a16:creationId xmlns:a16="http://schemas.microsoft.com/office/drawing/2014/main" xmlns="" id="{6C0444CD-BD99-6131-371B-B395E59C61C4}"/>
              </a:ext>
            </a:extLst>
          </p:cNvPr>
          <p:cNvPicPr>
            <a:picLocks noChangeAspect="1"/>
          </p:cNvPicPr>
          <p:nvPr/>
        </p:nvPicPr>
        <p:blipFill>
          <a:blip r:embed="rId5"/>
          <a:stretch>
            <a:fillRect/>
          </a:stretch>
        </p:blipFill>
        <p:spPr>
          <a:xfrm>
            <a:off x="4330483" y="2949516"/>
            <a:ext cx="791516" cy="791516"/>
          </a:xfrm>
          <a:prstGeom prst="rect">
            <a:avLst/>
          </a:prstGeom>
        </p:spPr>
      </p:pic>
      <p:pic>
        <p:nvPicPr>
          <p:cNvPr id="7176" name="Picture 8" descr="Oracle Logo - símbolo, significado logotipo, historia, PNG">
            <a:extLst>
              <a:ext uri="{FF2B5EF4-FFF2-40B4-BE49-F238E27FC236}">
                <a16:creationId xmlns:a16="http://schemas.microsoft.com/office/drawing/2014/main" xmlns="" id="{0590566B-61FE-09BB-6AC2-47F98C3B5BE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1803" b="33709"/>
          <a:stretch/>
        </p:blipFill>
        <p:spPr bwMode="auto">
          <a:xfrm>
            <a:off x="3733332" y="3891609"/>
            <a:ext cx="1985817" cy="35233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Universidad Nacional Autónoma de México - Wikipedia, la enciclopedia libre">
            <a:extLst>
              <a:ext uri="{FF2B5EF4-FFF2-40B4-BE49-F238E27FC236}">
                <a16:creationId xmlns:a16="http://schemas.microsoft.com/office/drawing/2014/main" xmlns="" id="{2550EE96-5703-43DC-2067-ABA9773B41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85557" y="4375554"/>
            <a:ext cx="597151" cy="67127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Tecnológico Nacional de México - Wikipedia, la enciclopedia libre">
            <a:extLst>
              <a:ext uri="{FF2B5EF4-FFF2-40B4-BE49-F238E27FC236}">
                <a16:creationId xmlns:a16="http://schemas.microsoft.com/office/drawing/2014/main" xmlns="" id="{1D03CEF8-057C-70AC-950A-0C0BE9F83CA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6157" y="4434898"/>
            <a:ext cx="1212992" cy="518554"/>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a:extLst>
              <a:ext uri="{FF2B5EF4-FFF2-40B4-BE49-F238E27FC236}">
                <a16:creationId xmlns:a16="http://schemas.microsoft.com/office/drawing/2014/main" xmlns="" id="{4309632E-1363-4FBF-75EB-238C372E6D76}"/>
              </a:ext>
            </a:extLst>
          </p:cNvPr>
          <p:cNvPicPr>
            <a:picLocks noChangeAspect="1"/>
          </p:cNvPicPr>
          <p:nvPr/>
        </p:nvPicPr>
        <p:blipFill>
          <a:blip r:embed="rId9"/>
          <a:stretch>
            <a:fillRect/>
          </a:stretch>
        </p:blipFill>
        <p:spPr>
          <a:xfrm>
            <a:off x="3637844" y="5237782"/>
            <a:ext cx="892575" cy="827452"/>
          </a:xfrm>
          <a:prstGeom prst="rect">
            <a:avLst/>
          </a:prstGeom>
        </p:spPr>
      </p:pic>
      <p:pic>
        <p:nvPicPr>
          <p:cNvPr id="7182" name="Picture 14" descr="UPAEP | Universidad, Puebla, Licenciaturas, Prepa, Maestría, Doctorado,  Becas, Noticias, Deportes">
            <a:extLst>
              <a:ext uri="{FF2B5EF4-FFF2-40B4-BE49-F238E27FC236}">
                <a16:creationId xmlns:a16="http://schemas.microsoft.com/office/drawing/2014/main" xmlns="" id="{9D21FE41-4D66-A70F-9F6B-C6FC5600E40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91650" y="5436563"/>
            <a:ext cx="1273007" cy="362853"/>
          </a:xfrm>
          <a:prstGeom prst="rect">
            <a:avLst/>
          </a:prstGeom>
          <a:noFill/>
          <a:extLst>
            <a:ext uri="{909E8E84-426E-40DD-AFC4-6F175D3DCCD1}">
              <a14:hiddenFill xmlns:a14="http://schemas.microsoft.com/office/drawing/2010/main">
                <a:solidFill>
                  <a:srgbClr val="FFFFFF"/>
                </a:solidFill>
              </a14:hiddenFill>
            </a:ext>
          </a:extLst>
        </p:spPr>
      </p:pic>
      <p:pic>
        <p:nvPicPr>
          <p:cNvPr id="7184" name="Picture 16" descr="CDA IPN (@CDAIPN) / X">
            <a:extLst>
              <a:ext uri="{FF2B5EF4-FFF2-40B4-BE49-F238E27FC236}">
                <a16:creationId xmlns:a16="http://schemas.microsoft.com/office/drawing/2014/main" xmlns="" id="{6A009EA3-A078-65A9-C19D-162227952B3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56824" y="5978818"/>
            <a:ext cx="742658" cy="742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7694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xmlns="" id="{390CB458-1AF7-1696-8F3B-2F5CC5BD053C}"/>
              </a:ext>
            </a:extLst>
          </p:cNvPr>
          <p:cNvPicPr>
            <a:picLocks noChangeAspect="1"/>
          </p:cNvPicPr>
          <p:nvPr/>
        </p:nvPicPr>
        <p:blipFill>
          <a:blip r:embed="rId2"/>
          <a:stretch>
            <a:fillRect/>
          </a:stretch>
        </p:blipFill>
        <p:spPr>
          <a:xfrm>
            <a:off x="3135377" y="5531692"/>
            <a:ext cx="5913120" cy="613055"/>
          </a:xfrm>
          <a:prstGeom prst="rect">
            <a:avLst/>
          </a:prstGeom>
        </p:spPr>
      </p:pic>
      <p:sp>
        <p:nvSpPr>
          <p:cNvPr id="5" name="Marcador de texto 4">
            <a:extLst>
              <a:ext uri="{FF2B5EF4-FFF2-40B4-BE49-F238E27FC236}">
                <a16:creationId xmlns:a16="http://schemas.microsoft.com/office/drawing/2014/main" xmlns="" id="{ACD4E67B-F1A8-F451-852A-03C1D4B74D9E}"/>
              </a:ext>
            </a:extLst>
          </p:cNvPr>
          <p:cNvSpPr>
            <a:spLocks noGrp="1"/>
          </p:cNvSpPr>
          <p:nvPr>
            <p:ph type="body" sz="quarter" idx="13"/>
          </p:nvPr>
        </p:nvSpPr>
        <p:spPr/>
        <p:txBody>
          <a:bodyPr>
            <a:normAutofit/>
          </a:bodyPr>
          <a:lstStyle/>
          <a:p>
            <a:r>
              <a:rPr lang="es-MX" sz="2000" dirty="0">
                <a:hlinkClick r:id="rId3"/>
              </a:rPr>
              <a:t>serrano.antonio@aem.gob.mx</a:t>
            </a:r>
            <a:endParaRPr lang="es-MX" sz="2000" dirty="0"/>
          </a:p>
          <a:p>
            <a:endParaRPr lang="es-MX" sz="2000" dirty="0"/>
          </a:p>
        </p:txBody>
      </p:sp>
    </p:spTree>
    <p:extLst>
      <p:ext uri="{BB962C8B-B14F-4D97-AF65-F5344CB8AC3E}">
        <p14:creationId xmlns:p14="http://schemas.microsoft.com/office/powerpoint/2010/main" val="3405169186"/>
      </p:ext>
    </p:extLst>
  </p:cSld>
  <p:clrMapOvr>
    <a:masterClrMapping/>
  </p:clrMapOvr>
</p:sld>
</file>

<file path=ppt/theme/theme1.xml><?xml version="1.0" encoding="utf-8"?>
<a:theme xmlns:a="http://schemas.openxmlformats.org/drawingml/2006/main" name="copertina grafica">
  <a:themeElements>
    <a:clrScheme name="Tema Leonardo">
      <a:dk1>
        <a:srgbClr val="5B6770"/>
      </a:dk1>
      <a:lt1>
        <a:srgbClr val="FFFFFF"/>
      </a:lt1>
      <a:dk2>
        <a:srgbClr val="5B6770"/>
      </a:dk2>
      <a:lt2>
        <a:srgbClr val="FFFFFF"/>
      </a:lt2>
      <a:accent1>
        <a:srgbClr val="512D6D"/>
      </a:accent1>
      <a:accent2>
        <a:srgbClr val="FF6C37"/>
      </a:accent2>
      <a:accent3>
        <a:srgbClr val="816040"/>
      </a:accent3>
      <a:accent4>
        <a:srgbClr val="006BA6"/>
      </a:accent4>
      <a:accent5>
        <a:srgbClr val="6787B7"/>
      </a:accent5>
      <a:accent6>
        <a:srgbClr val="C4D600"/>
      </a:accent6>
      <a:hlink>
        <a:srgbClr val="487A7B"/>
      </a:hlink>
      <a:folHlink>
        <a:srgbClr val="1B365D"/>
      </a:folHlink>
    </a:clrScheme>
    <a:fontScheme name="Office classico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6-9 TEMPLATE_201909" id="{11631BD3-1182-46B8-9D33-A86A6656391C}" vid="{3F05FE62-2935-4923-A840-105F9906BFB4}"/>
    </a:ext>
  </a:extLst>
</a:theme>
</file>

<file path=ppt/theme/theme2.xml><?xml version="1.0" encoding="utf-8"?>
<a:theme xmlns:a="http://schemas.openxmlformats.org/drawingml/2006/main" name="Personalizza struttura">
  <a:themeElements>
    <a:clrScheme name="Tema Leonardo">
      <a:dk1>
        <a:srgbClr val="5B6770"/>
      </a:dk1>
      <a:lt1>
        <a:srgbClr val="FFFFFF"/>
      </a:lt1>
      <a:dk2>
        <a:srgbClr val="5B6770"/>
      </a:dk2>
      <a:lt2>
        <a:srgbClr val="FFFFFF"/>
      </a:lt2>
      <a:accent1>
        <a:srgbClr val="512D6D"/>
      </a:accent1>
      <a:accent2>
        <a:srgbClr val="FF6C37"/>
      </a:accent2>
      <a:accent3>
        <a:srgbClr val="816040"/>
      </a:accent3>
      <a:accent4>
        <a:srgbClr val="006BA6"/>
      </a:accent4>
      <a:accent5>
        <a:srgbClr val="6787B7"/>
      </a:accent5>
      <a:accent6>
        <a:srgbClr val="C4D600"/>
      </a:accent6>
      <a:hlink>
        <a:srgbClr val="487A7B"/>
      </a:hlink>
      <a:folHlink>
        <a:srgbClr val="1B365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6-9 TEMPLATE_201909" id="{11631BD3-1182-46B8-9D33-A86A6656391C}" vid="{3AF86BC0-48C6-4EBC-B4F9-EBEED6D3608D}"/>
    </a:ext>
  </a:extLst>
</a:theme>
</file>

<file path=ppt/theme/theme3.xml><?xml version="1.0" encoding="utf-8"?>
<a:theme xmlns:a="http://schemas.openxmlformats.org/drawingml/2006/main" name="base">
  <a:themeElements>
    <a:clrScheme name="Tema Leonardo">
      <a:dk1>
        <a:srgbClr val="5B6770"/>
      </a:dk1>
      <a:lt1>
        <a:srgbClr val="FFFFFF"/>
      </a:lt1>
      <a:dk2>
        <a:srgbClr val="5B6770"/>
      </a:dk2>
      <a:lt2>
        <a:srgbClr val="FFFFFF"/>
      </a:lt2>
      <a:accent1>
        <a:srgbClr val="512D6D"/>
      </a:accent1>
      <a:accent2>
        <a:srgbClr val="FF6C37"/>
      </a:accent2>
      <a:accent3>
        <a:srgbClr val="816040"/>
      </a:accent3>
      <a:accent4>
        <a:srgbClr val="006BA6"/>
      </a:accent4>
      <a:accent5>
        <a:srgbClr val="6787B7"/>
      </a:accent5>
      <a:accent6>
        <a:srgbClr val="C4D600"/>
      </a:accent6>
      <a:hlink>
        <a:srgbClr val="487A7B"/>
      </a:hlink>
      <a:folHlink>
        <a:srgbClr val="1B365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6-9 TEMPLATE_201909" id="{11631BD3-1182-46B8-9D33-A86A6656391C}" vid="{9198A733-C4F4-481B-B8A2-2DE8E4730C0E}"/>
    </a:ext>
  </a:extLst>
</a:theme>
</file>

<file path=ppt/theme/theme4.xml><?xml version="1.0" encoding="utf-8"?>
<a:theme xmlns:a="http://schemas.openxmlformats.org/drawingml/2006/main" name="Slide di chiusura">
  <a:themeElements>
    <a:clrScheme name="Tema Leonardo">
      <a:dk1>
        <a:srgbClr val="5B6770"/>
      </a:dk1>
      <a:lt1>
        <a:srgbClr val="FFFFFF"/>
      </a:lt1>
      <a:dk2>
        <a:srgbClr val="5B6770"/>
      </a:dk2>
      <a:lt2>
        <a:srgbClr val="FFFFFF"/>
      </a:lt2>
      <a:accent1>
        <a:srgbClr val="512D6D"/>
      </a:accent1>
      <a:accent2>
        <a:srgbClr val="FF6C37"/>
      </a:accent2>
      <a:accent3>
        <a:srgbClr val="816040"/>
      </a:accent3>
      <a:accent4>
        <a:srgbClr val="006BA6"/>
      </a:accent4>
      <a:accent5>
        <a:srgbClr val="6787B7"/>
      </a:accent5>
      <a:accent6>
        <a:srgbClr val="C4D600"/>
      </a:accent6>
      <a:hlink>
        <a:srgbClr val="487A7B"/>
      </a:hlink>
      <a:folHlink>
        <a:srgbClr val="1B365D"/>
      </a:folHlink>
    </a:clrScheme>
    <a:fontScheme name="Office classico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6-9 TEMPLATE_201909" id="{11631BD3-1182-46B8-9D33-A86A6656391C}" vid="{2752EB62-12BD-4B47-A1C3-EC3D4DEDF915}"/>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mmagine xmlns="fdec57c2-8afd-41cb-a342-85839cf0e57c">&lt;img alt="" src="/PublishingImages/copertina.jpg" width="146" style="BORDER&amp;#58;0px solid;" /&gt;</Immagine>
    <PublishingRollupImage xmlns="http://schemas.microsoft.com/sharepoint/v3" xsi:nil="true"/>
    <InternalName xmlns="fdec57c2-8afd-41cb-a342-85839cf0e57c" xsi:nil="true"/>
    <PublishingContactEmail xmlns="http://schemas.microsoft.com/sharepoint/v3" xsi:nil="true"/>
    <PublishingVariationRelationshipLinkFieldID xmlns="http://schemas.microsoft.com/sharepoint/v3">
      <Url xsi:nil="true"/>
      <Description xsi:nil="true"/>
    </PublishingVariationRelationshipLinkFieldID>
    <SeoKeywords xmlns="http://schemas.microsoft.com/sharepoint/v3" xsi:nil="true"/>
    <Sommario xmlns="fdec57c2-8afd-41cb-a342-85839cf0e57c" xsi:nil="true"/>
    <Numero xmlns="09063fe4-09f6-4eab-b5ba-925631e6366d" xsi:nil="true"/>
    <PublishingVariationGroupID xmlns="http://schemas.microsoft.com/sharepoint/v3" xsi:nil="true"/>
    <Categoria xmlns="fb446d32-cada-49c6-aa1a-49e4eaf7d3c2">
      <Value>179</Value>
    </Categoria>
    <DataItem xmlns="fdec57c2-8afd-41cb-a342-85839cf0e57c">2019-09-01T22:00:00+00:00</DataItem>
    <Audience xmlns="http://schemas.microsoft.com/sharepoint/v3" xsi:nil="true"/>
    <PublishingIsFurlPage xmlns="http://schemas.microsoft.com/sharepoint/v3">false</PublishingIsFurlPage>
    <Descrizione xmlns="fdec57c2-8afd-41cb-a342-85839cf0e57c" xsi:nil="true"/>
    <Ordine xmlns="fdec57c2-8afd-41cb-a342-85839cf0e57c">7</Ordine>
    <PublishingExpirationDate xmlns="http://schemas.microsoft.com/sharepoint/v3" xsi:nil="true"/>
    <SeoBrowserTitle xmlns="http://schemas.microsoft.com/sharepoint/v3" xsi:nil="true"/>
    <PublishingContactPicture xmlns="http://schemas.microsoft.com/sharepoint/v3">
      <Url xsi:nil="true"/>
      <Description xsi:nil="true"/>
    </PublishingContactPicture>
    <ImmagineHeader xmlns="fdec57c2-8afd-41cb-a342-85839cf0e57a" xsi:nil="true"/>
    <Parent xmlns="fb446d32-cada-49c6-aa1a-49e4eaf7d3c2">74</Parent>
    <PublishingStartDate xmlns="http://schemas.microsoft.com/sharepoint/v3" xsi:nil="true"/>
    <SeoRobotsNoIndex xmlns="http://schemas.microsoft.com/sharepoint/v3" xsi:nil="true"/>
    <SeoMetaDescription xmlns="http://schemas.microsoft.com/sharepoint/v3" xsi:nil="true"/>
    <PublishingContact xmlns="http://schemas.microsoft.com/sharepoint/v3">
      <UserInfo>
        <DisplayName/>
        <AccountId xsi:nil="true"/>
        <AccountType/>
      </UserInfo>
    </PublishingContact>
    <PublishingContactName xmlns="http://schemas.microsoft.com/sharepoint/v3" xsi:nil="true"/>
    <Comment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GCDocumento" ma:contentTypeID="0x010100C568DB52D9D0A14D9B2FDCC96666E9F2007948130EC3DB064584E219954237AF3900EAB39F570E8C47D3B58CEF725D750E9F002EDE7D3484FF46699FC289318EABB6B40044C62EB7027247BCBCF002027CF842AC0050B1A1C41FC71B4A9D06B9794D34ACFB" ma:contentTypeVersion="1" ma:contentTypeDescription="Documento" ma:contentTypeScope="" ma:versionID="898980a3ba01551f7be1822d2de65fae">
  <xsd:schema xmlns:xsd="http://www.w3.org/2001/XMLSchema" xmlns:xs="http://www.w3.org/2001/XMLSchema" xmlns:p="http://schemas.microsoft.com/office/2006/metadata/properties" xmlns:ns1="http://schemas.microsoft.com/sharepoint/v3" xmlns:ns2="fdec57c2-8afd-41cb-a342-85839cf0e57c" xmlns:ns3="fdec57c2-8afd-41cb-a342-85839cf0e57a" xmlns:ns4="fb446d32-cada-49c6-aa1a-49e4eaf7d3c2" xmlns:ns5="09063fe4-09f6-4eab-b5ba-925631e6366d" targetNamespace="http://schemas.microsoft.com/office/2006/metadata/properties" ma:root="true" ma:fieldsID="3882e759726a414d73ddbc8c8aa810b6" ns1:_="" ns2:_="" ns3:_="" ns4:_="" ns5:_="">
    <xsd:import namespace="http://schemas.microsoft.com/sharepoint/v3"/>
    <xsd:import namespace="fdec57c2-8afd-41cb-a342-85839cf0e57c"/>
    <xsd:import namespace="fdec57c2-8afd-41cb-a342-85839cf0e57a"/>
    <xsd:import namespace="fb446d32-cada-49c6-aa1a-49e4eaf7d3c2"/>
    <xsd:import namespace="09063fe4-09f6-4eab-b5ba-925631e6366d"/>
    <xsd:element name="properties">
      <xsd:complexType>
        <xsd:sequence>
          <xsd:element name="documentManagement">
            <xsd:complexType>
              <xsd:all>
                <xsd:element ref="ns1:Comments" minOccurs="0"/>
                <xsd:element ref="ns1:PublishingStartDate" minOccurs="0"/>
                <xsd:element ref="ns1:PublishingExpirationDate" minOccurs="0"/>
                <xsd:element ref="ns1:PublishingContact" minOccurs="0"/>
                <xsd:element ref="ns1:PublishingContactEmail" minOccurs="0"/>
                <xsd:element ref="ns1:PublishingContactName" minOccurs="0"/>
                <xsd:element ref="ns1:PublishingContactPicture" minOccurs="0"/>
                <xsd:element ref="ns1:PublishingPageLayout" minOccurs="0"/>
                <xsd:element ref="ns1:PublishingVariationGroupID" minOccurs="0"/>
                <xsd:element ref="ns1:PublishingVariationRelationshipLinkFieldID" minOccurs="0"/>
                <xsd:element ref="ns1:PublishingRollupImage" minOccurs="0"/>
                <xsd:element ref="ns1:Audience" minOccurs="0"/>
                <xsd:element ref="ns1:PublishingIsFurlPage" minOccurs="0"/>
                <xsd:element ref="ns1:SeoBrowserTitle" minOccurs="0"/>
                <xsd:element ref="ns1:SeoMetaDescription" minOccurs="0"/>
                <xsd:element ref="ns1:SeoKeywords" minOccurs="0"/>
                <xsd:element ref="ns1:SeoRobotsNoIndex" minOccurs="0"/>
                <xsd:element ref="ns2:Descrizione" minOccurs="0"/>
                <xsd:element ref="ns2:InternalName" minOccurs="0"/>
                <xsd:element ref="ns3:ImmagineHeader" minOccurs="0"/>
                <xsd:element ref="ns2:Sommario" minOccurs="0"/>
                <xsd:element ref="ns4:Parent" minOccurs="0"/>
                <xsd:element ref="ns2:Ordine" minOccurs="0"/>
                <xsd:element ref="ns4:Categoria" minOccurs="0"/>
                <xsd:element ref="ns2:DataItem"/>
                <xsd:element ref="ns5:Numero" minOccurs="0"/>
                <xsd:element ref="ns2:Immagin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omments" ma:index="8" nillable="true" ma:displayName="Comments" ma:internalName="Comments">
      <xsd:simpleType>
        <xsd:restriction base="dms:Note">
          <xsd:maxLength value="255"/>
        </xsd:restriction>
      </xsd:simpleType>
    </xsd:element>
    <xsd:element name="PublishingStartDate" ma:index="9"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10"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element name="PublishingContact" ma:index="11" nillable="true" ma:displayName="Contact" ma:description="Contact is a site column created by the Publishing feature. It is used on the Page Content Type as the person or group who is the contact person for the page." ma:list="UserInfo" ma:internalName="PublishingContac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ingContactEmail" ma:index="12" nillable="true" ma:displayName="Contact E-Mail Address" ma:description="Contact E-mail Address is a site column created by the Publishing feature. It is used on the Page Content Type as the e-mail address of the person or group who is the contact person for the page." ma:internalName="PublishingContactEmail">
      <xsd:simpleType>
        <xsd:restriction base="dms:Text">
          <xsd:maxLength value="255"/>
        </xsd:restriction>
      </xsd:simpleType>
    </xsd:element>
    <xsd:element name="PublishingContactName" ma:index="13" nillable="true" ma:displayName="Contact Name" ma:description="Contact Name is a site column created by the Publishing feature. It is used on the Page Content Type as the name of the person or group who is the contact person for the page." ma:internalName="PublishingContactName">
      <xsd:simpleType>
        <xsd:restriction base="dms:Text">
          <xsd:maxLength value="255"/>
        </xsd:restriction>
      </xsd:simpleType>
    </xsd:element>
    <xsd:element name="PublishingContactPicture" ma:index="14" nillable="true" ma:displayName="Contact Picture" ma:description="Contact Picture is a site column created by the Publishing feature. It is used on the Page Content Type as the picture of the user or group who is the contact person for the page." ma:format="Image" ma:internalName="PublishingContactPicture">
      <xsd:complexType>
        <xsd:complexContent>
          <xsd:extension base="dms:URL">
            <xsd:sequence>
              <xsd:element name="Url" type="dms:ValidUrl" minOccurs="0" nillable="true"/>
              <xsd:element name="Description" type="xsd:string" nillable="true"/>
            </xsd:sequence>
          </xsd:extension>
        </xsd:complexContent>
      </xsd:complexType>
    </xsd:element>
    <xsd:element name="PublishingPageLayout" ma:index="15" nillable="true" ma:displayName="Page Layout" ma:internalName="PublishingPageLayout"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PublishingVariationGroupID" ma:index="16" nillable="true" ma:displayName="Variation Group ID" ma:hidden="true" ma:internalName="PublishingVariationGroupID">
      <xsd:simpleType>
        <xsd:restriction base="dms:Text">
          <xsd:maxLength value="255"/>
        </xsd:restriction>
      </xsd:simpleType>
    </xsd:element>
    <xsd:element name="PublishingVariationRelationshipLinkFieldID" ma:index="17" nillable="true" ma:displayName="Variation Relationship Link" ma:hidden="true" ma:internalName="PublishingVariationRelationshipLinkFieldID">
      <xsd:complexType>
        <xsd:complexContent>
          <xsd:extension base="dms:URL">
            <xsd:sequence>
              <xsd:element name="Url" type="dms:ValidUrl" minOccurs="0" nillable="true"/>
              <xsd:element name="Description" type="xsd:string" nillable="true"/>
            </xsd:sequence>
          </xsd:extension>
        </xsd:complexContent>
      </xsd:complexType>
    </xsd:element>
    <xsd:element name="PublishingRollupImage" ma:index="18" nillable="true" ma:displayName="Rollup Image" ma:description="Rollup Image is a site column created by the Publishing feature. It is used on the Page Content Type as the image for the page shown in content roll-ups such as the Content By Search web part." ma:internalName="PublishingRollupImage">
      <xsd:simpleType>
        <xsd:restriction base="dms:Unknown"/>
      </xsd:simpleType>
    </xsd:element>
    <xsd:element name="Audience" ma:index="19" nillable="true" ma:displayName="Target Audiences" ma:description="Target Audiences is a site column created by the Publishing feature. It is used to specify audiences to which this page will be targeted." ma:internalName="Audience">
      <xsd:simpleType>
        <xsd:restriction base="dms:Unknown"/>
      </xsd:simpleType>
    </xsd:element>
    <xsd:element name="PublishingIsFurlPage" ma:index="20" nillable="true" ma:displayName="Hide physical URLs from search" ma:description="If checked, the physical URL of this page will not appear in search results. Friendly URLs assigned to this page will always appear." ma:internalName="PublishingIsFurlPage">
      <xsd:simpleType>
        <xsd:restriction base="dms:Boolean"/>
      </xsd:simpleType>
    </xsd:element>
    <xsd:element name="SeoBrowserTitle" ma:index="21" nillable="true" ma:displayName="Browser Title" ma:description="Browser Title is a site column created by the Publishing feature. It is used as the title that appears at the top of a browser window and may appear in Internet search results." ma:hidden="true" ma:internalName="SeoBrowserTitle">
      <xsd:simpleType>
        <xsd:restriction base="dms:Text"/>
      </xsd:simpleType>
    </xsd:element>
    <xsd:element name="SeoMetaDescription" ma:index="22" nillable="true" ma:displayName="Meta Description" ma:description="Meta Description is a site column created by the Publishing feature. Internet search engines may display this description in search results pages." ma:hidden="true" ma:internalName="SeoMetaDescription">
      <xsd:simpleType>
        <xsd:restriction base="dms:Text"/>
      </xsd:simpleType>
    </xsd:element>
    <xsd:element name="SeoKeywords" ma:index="23" nillable="true" ma:displayName="Meta Keywords" ma:description="Meta Keywords" ma:hidden="true" ma:internalName="SeoKeywords">
      <xsd:simpleType>
        <xsd:restriction base="dms:Text"/>
      </xsd:simpleType>
    </xsd:element>
    <xsd:element name="SeoRobotsNoIndex" ma:index="24" nillable="true" ma:displayName="Hide from Internet Search Engines" ma:description="Hide from Internet Search Engines is a site column created by the Publishing feature. It is used to indicate to search engine crawlers that a particular page should not be indexed." ma:hidden="true" ma:internalName="RobotsNoIndex">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dec57c2-8afd-41cb-a342-85839cf0e57c" elementFormDefault="qualified">
    <xsd:import namespace="http://schemas.microsoft.com/office/2006/documentManagement/types"/>
    <xsd:import namespace="http://schemas.microsoft.com/office/infopath/2007/PartnerControls"/>
    <xsd:element name="Descrizione" ma:index="25" nillable="true" ma:displayName="Descrizione" ma:internalName="Descrizione">
      <xsd:simpleType>
        <xsd:restriction base="dms:Unknown"/>
      </xsd:simpleType>
    </xsd:element>
    <xsd:element name="InternalName" ma:index="26" nillable="true" ma:displayName="InternalName" ma:internalName="InternalName">
      <xsd:simpleType>
        <xsd:restriction base="dms:Text">
          <xsd:maxLength value="255"/>
        </xsd:restriction>
      </xsd:simpleType>
    </xsd:element>
    <xsd:element name="Sommario" ma:index="28" nillable="true" ma:displayName="Summary" ma:internalName="Sommario">
      <xsd:simpleType>
        <xsd:restriction base="dms:Text">
          <xsd:maxLength value="255"/>
        </xsd:restriction>
      </xsd:simpleType>
    </xsd:element>
    <xsd:element name="Ordine" ma:index="30" nillable="true" ma:displayName="Ordine" ma:indexed="true" ma:internalName="Ordine">
      <xsd:simpleType>
        <xsd:restriction base="dms:Unknown"/>
      </xsd:simpleType>
    </xsd:element>
    <xsd:element name="DataItem" ma:index="32" ma:displayName="Data" ma:default="[today]" ma:format="DateOnly" ma:internalName="DataItem">
      <xsd:simpleType>
        <xsd:restriction base="dms:DateTime"/>
      </xsd:simpleType>
    </xsd:element>
    <xsd:element name="Immagine" ma:index="34" nillable="true" ma:displayName="Immagine" ma:internalName="Immagin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ec57c2-8afd-41cb-a342-85839cf0e57a" elementFormDefault="qualified">
    <xsd:import namespace="http://schemas.microsoft.com/office/2006/documentManagement/types"/>
    <xsd:import namespace="http://schemas.microsoft.com/office/infopath/2007/PartnerControls"/>
    <xsd:element name="ImmagineHeader" ma:index="27" nillable="true" ma:displayName="ImmagineHeader" ma:internalName="ImmagineHeader">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446d32-cada-49c6-aa1a-49e4eaf7d3c2" elementFormDefault="qualified">
    <xsd:import namespace="http://schemas.microsoft.com/office/2006/documentManagement/types"/>
    <xsd:import namespace="http://schemas.microsoft.com/office/infopath/2007/PartnerControls"/>
    <xsd:element name="Parent" ma:index="29" nillable="true" ma:displayName="Parent" ma:list="{700da682-1b0a-4763-8d4f-cb56646de23a}" ma:internalName="Parent" ma:readOnly="false" ma:showField="InternalName" ma:web="{fb446d32-cada-49c6-aa1a-49e4eaf7d3c2}">
      <xsd:simpleType>
        <xsd:restriction base="dms:Lookup"/>
      </xsd:simpleType>
    </xsd:element>
    <xsd:element name="Categoria" ma:index="31" nillable="true" ma:displayName="Categoria" ma:list="{68209f0f-e2a9-4ef0-8313-54e4338c373f}" ma:internalName="Categoria" ma:readOnly="false" ma:showField="Title" ma:web="{fb446d32-cada-49c6-aa1a-49e4eaf7d3c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9063fe4-09f6-4eab-b5ba-925631e6366d" elementFormDefault="qualified">
    <xsd:import namespace="http://schemas.microsoft.com/office/2006/documentManagement/types"/>
    <xsd:import namespace="http://schemas.microsoft.com/office/infopath/2007/PartnerControls"/>
    <xsd:element name="Numero" ma:index="33" nillable="true" ma:displayName="Numero" ma:internalName="Numero">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32158E-6CD7-4DA8-A8C5-C3D9363A8F93}">
  <ds:schemaRefs>
    <ds:schemaRef ds:uri="fdec57c2-8afd-41cb-a342-85839cf0e57a"/>
    <ds:schemaRef ds:uri="http://purl.org/dc/dcmitype/"/>
    <ds:schemaRef ds:uri="fdec57c2-8afd-41cb-a342-85839cf0e57c"/>
    <ds:schemaRef ds:uri="http://purl.org/dc/elements/1.1/"/>
    <ds:schemaRef ds:uri="http://schemas.microsoft.com/office/2006/metadata/properties"/>
    <ds:schemaRef ds:uri="fb446d32-cada-49c6-aa1a-49e4eaf7d3c2"/>
    <ds:schemaRef ds:uri="http://schemas.microsoft.com/sharepoint/v3"/>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09063fe4-09f6-4eab-b5ba-925631e6366d"/>
    <ds:schemaRef ds:uri="http://www.w3.org/XML/1998/namespace"/>
  </ds:schemaRefs>
</ds:datastoreItem>
</file>

<file path=customXml/itemProps2.xml><?xml version="1.0" encoding="utf-8"?>
<ds:datastoreItem xmlns:ds="http://schemas.openxmlformats.org/officeDocument/2006/customXml" ds:itemID="{17964E49-96D7-4A90-B857-7786E92AEC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dec57c2-8afd-41cb-a342-85839cf0e57c"/>
    <ds:schemaRef ds:uri="fdec57c2-8afd-41cb-a342-85839cf0e57a"/>
    <ds:schemaRef ds:uri="fb446d32-cada-49c6-aa1a-49e4eaf7d3c2"/>
    <ds:schemaRef ds:uri="09063fe4-09f6-4eab-b5ba-925631e636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A25E8DA-9374-4FC3-8B28-C94617BF34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GALIC-MC2_KOM_202101XX_v0.1</Template>
  <TotalTime>18856</TotalTime>
  <Words>3336</Words>
  <Application>Microsoft Office PowerPoint</Application>
  <PresentationFormat>Widescreen</PresentationFormat>
  <Paragraphs>883</Paragraphs>
  <Slides>38</Slides>
  <Notes>33</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38</vt:i4>
      </vt:variant>
    </vt:vector>
  </HeadingPairs>
  <TitlesOfParts>
    <vt:vector size="54" baseType="lpstr">
      <vt:lpstr>ＭＳ Ｐゴシック</vt:lpstr>
      <vt:lpstr>Yu Gothic Light</vt:lpstr>
      <vt:lpstr>Arial</vt:lpstr>
      <vt:lpstr>Arial (Intestazioni)</vt:lpstr>
      <vt:lpstr>Calibri</vt:lpstr>
      <vt:lpstr>Calibri Light</vt:lpstr>
      <vt:lpstr>Montserrat</vt:lpstr>
      <vt:lpstr>Montserrat Light</vt:lpstr>
      <vt:lpstr>Montserrat Medium</vt:lpstr>
      <vt:lpstr>Montserrat SemiBold</vt:lpstr>
      <vt:lpstr>Times New Roman</vt:lpstr>
      <vt:lpstr>copertina grafica</vt:lpstr>
      <vt:lpstr>Personalizza struttura</vt:lpstr>
      <vt:lpstr>base</vt:lpstr>
      <vt:lpstr>Slide di chiusura</vt:lpstr>
      <vt:lpstr>Tema de Office</vt:lpstr>
      <vt:lpstr> Progress Meeting PM9    Galileo Information Centre for Mexico, Central America and the Caribbean</vt:lpstr>
      <vt:lpstr>PowerPoint Presentation</vt:lpstr>
      <vt:lpstr>Welcome</vt:lpstr>
      <vt:lpstr>Progress Meeting 9</vt:lpstr>
      <vt:lpstr>Progress review at M9</vt:lpstr>
      <vt:lpstr>Status of the Project consortium</vt:lpstr>
      <vt:lpstr>Project organisation</vt:lpstr>
      <vt:lpstr>WP1000 - Markets and stakeholders in Mexico and the region (TPZ IB)</vt:lpstr>
      <vt:lpstr>WP2000 - Promotion of European GNSS programmes (TPZ IB)</vt:lpstr>
      <vt:lpstr>WP2000 - Promotion of European GNSS programmes (TPZ IB)</vt:lpstr>
      <vt:lpstr>WP2000 - Promotion of European GNSS programmes (TPZ IB)</vt:lpstr>
      <vt:lpstr>WP3000 - Facilitate the development of GNSS-related applications (TPZ IT)</vt:lpstr>
      <vt:lpstr>WP3000 - Facilitate the development of GNSS-related applications (TPZ IT)</vt:lpstr>
      <vt:lpstr>WP4000 - Education and training on GNSS-related issues (UPM)</vt:lpstr>
      <vt:lpstr>WP4000 - Education and training on GNSS-related issues (UPM)</vt:lpstr>
      <vt:lpstr>WP5000 - Industrial collaborations between Latam and European partners (TPZ IB)</vt:lpstr>
      <vt:lpstr>WP6000 – Management &amp; Coordination with GICs (TPZ IB)</vt:lpstr>
      <vt:lpstr>Deliverables at M9</vt:lpstr>
      <vt:lpstr>Project way forward – next steps</vt:lpstr>
      <vt:lpstr>Next steps</vt:lpstr>
      <vt:lpstr>Next steps</vt:lpstr>
      <vt:lpstr>Next steps</vt:lpstr>
      <vt:lpstr>Next steps</vt:lpstr>
      <vt:lpstr>Review of actions and risks</vt:lpstr>
      <vt:lpstr>Risks</vt:lpstr>
      <vt:lpstr>Risks</vt:lpstr>
      <vt:lpstr>Actions</vt:lpstr>
      <vt:lpstr>AoB</vt:lpstr>
      <vt:lpstr>PowerPoint Presentation</vt:lpstr>
      <vt:lpstr>GIC Mexico Progress Meeting (Mexican Space Agency activities)</vt:lpstr>
      <vt:lpstr>Mexican Space Agency Strategic GNSS Alignment</vt:lpstr>
      <vt:lpstr>Mexican Space Agency Strategic GNSS Alignment</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GALIC-MC2 KICK-OFF MEETING</dc:title>
  <dc:creator>María Mota</dc:creator>
  <cp:lastModifiedBy>Elena Megías Farré</cp:lastModifiedBy>
  <cp:revision>1061</cp:revision>
  <cp:lastPrinted>2016-04-22T13:02:52Z</cp:lastPrinted>
  <dcterms:created xsi:type="dcterms:W3CDTF">2021-01-13T10:13:12Z</dcterms:created>
  <dcterms:modified xsi:type="dcterms:W3CDTF">2023-11-10T17:10:36Z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5b32904-7b88-4fbd-853e-1545dcc6f0e3_Enabled">
    <vt:lpwstr>True</vt:lpwstr>
  </property>
  <property fmtid="{D5CDD505-2E9C-101B-9397-08002B2CF9AE}" pid="3" name="MSIP_Label_05b32904-7b88-4fbd-853e-1545dcc6f0e3_SiteId">
    <vt:lpwstr>31ae1cef-2393-4eb1-8962-4e4bbfccd663</vt:lpwstr>
  </property>
  <property fmtid="{D5CDD505-2E9C-101B-9397-08002B2CF9AE}" pid="4" name="MSIP_Label_05b32904-7b88-4fbd-853e-1545dcc6f0e3_Owner">
    <vt:lpwstr>scalera@telespazio.corp</vt:lpwstr>
  </property>
  <property fmtid="{D5CDD505-2E9C-101B-9397-08002B2CF9AE}" pid="5" name="MSIP_Label_05b32904-7b88-4fbd-853e-1545dcc6f0e3_SetDate">
    <vt:lpwstr>2019-09-02T12:40:27.9098099Z</vt:lpwstr>
  </property>
  <property fmtid="{D5CDD505-2E9C-101B-9397-08002B2CF9AE}" pid="6" name="MSIP_Label_05b32904-7b88-4fbd-853e-1545dcc6f0e3_Name">
    <vt:lpwstr>Company General Use</vt:lpwstr>
  </property>
  <property fmtid="{D5CDD505-2E9C-101B-9397-08002B2CF9AE}" pid="7" name="MSIP_Label_05b32904-7b88-4fbd-853e-1545dcc6f0e3_Application">
    <vt:lpwstr>Microsoft Azure Information Protection</vt:lpwstr>
  </property>
  <property fmtid="{D5CDD505-2E9C-101B-9397-08002B2CF9AE}" pid="8" name="MSIP_Label_05b32904-7b88-4fbd-853e-1545dcc6f0e3_Extended_MSFT_Method">
    <vt:lpwstr>Manual</vt:lpwstr>
  </property>
  <property fmtid="{D5CDD505-2E9C-101B-9397-08002B2CF9AE}" pid="9" name="MSIP_Label_dfbae739-7e05-4265-80d7-c73ef6dc7a63_Enabled">
    <vt:lpwstr>True</vt:lpwstr>
  </property>
  <property fmtid="{D5CDD505-2E9C-101B-9397-08002B2CF9AE}" pid="10" name="MSIP_Label_dfbae739-7e05-4265-80d7-c73ef6dc7a63_SiteId">
    <vt:lpwstr>31ae1cef-2393-4eb1-8962-4e4bbfccd663</vt:lpwstr>
  </property>
  <property fmtid="{D5CDD505-2E9C-101B-9397-08002B2CF9AE}" pid="11" name="MSIP_Label_dfbae739-7e05-4265-80d7-c73ef6dc7a63_Owner">
    <vt:lpwstr>scalera@telespazio.corp</vt:lpwstr>
  </property>
  <property fmtid="{D5CDD505-2E9C-101B-9397-08002B2CF9AE}" pid="12" name="MSIP_Label_dfbae739-7e05-4265-80d7-c73ef6dc7a63_SetDate">
    <vt:lpwstr>2019-09-02T12:40:27.9098099Z</vt:lpwstr>
  </property>
  <property fmtid="{D5CDD505-2E9C-101B-9397-08002B2CF9AE}" pid="13" name="MSIP_Label_dfbae739-7e05-4265-80d7-c73ef6dc7a63_Name">
    <vt:lpwstr>No Mark</vt:lpwstr>
  </property>
  <property fmtid="{D5CDD505-2E9C-101B-9397-08002B2CF9AE}" pid="14" name="MSIP_Label_dfbae739-7e05-4265-80d7-c73ef6dc7a63_Application">
    <vt:lpwstr>Microsoft Azure Information Protection</vt:lpwstr>
  </property>
  <property fmtid="{D5CDD505-2E9C-101B-9397-08002B2CF9AE}" pid="15" name="MSIP_Label_dfbae739-7e05-4265-80d7-c73ef6dc7a63_Parent">
    <vt:lpwstr>05b32904-7b88-4fbd-853e-1545dcc6f0e3</vt:lpwstr>
  </property>
  <property fmtid="{D5CDD505-2E9C-101B-9397-08002B2CF9AE}" pid="16" name="MSIP_Label_dfbae739-7e05-4265-80d7-c73ef6dc7a63_Extended_MSFT_Method">
    <vt:lpwstr>Manual</vt:lpwstr>
  </property>
  <property fmtid="{D5CDD505-2E9C-101B-9397-08002B2CF9AE}" pid="17" name="Sensitivity">
    <vt:lpwstr>Company General Use No Mark</vt:lpwstr>
  </property>
  <property fmtid="{D5CDD505-2E9C-101B-9397-08002B2CF9AE}" pid="18" name="ContentTypeId">
    <vt:lpwstr>0x010100C568DB52D9D0A14D9B2FDCC96666E9F2007948130EC3DB064584E219954237AF3900EAB39F570E8C47D3B58CEF725D750E9F002EDE7D3484FF46699FC289318EABB6B40044C62EB7027247BCBCF002027CF842AC0050B1A1C41FC71B4A9D06B9794D34ACFB</vt:lpwstr>
  </property>
</Properties>
</file>